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5"/>
  </p:notesMasterIdLst>
  <p:sldIdLst>
    <p:sldId id="456" r:id="rId2"/>
    <p:sldId id="291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5" r:id="rId31"/>
    <p:sldId id="447" r:id="rId32"/>
    <p:sldId id="446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322" r:id="rId42"/>
    <p:sldId id="382" r:id="rId43"/>
    <p:sldId id="298" r:id="rId4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F4E765A-76DD-4016-A9E1-3B5C50EC7C20}">
          <p14:sldIdLst>
            <p14:sldId id="456"/>
            <p14:sldId id="291"/>
          </p14:sldIdLst>
        </p14:section>
        <p14:section name="Introduction" id="{50C9DB08-49BB-49C6-801B-3A9B351DBF4D}">
          <p14:sldIdLst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Session 1: Ideation" id="{B1F9A4C7-5433-46A2-B40D-2B9E82D000D4}">
          <p14:sldIdLst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</p14:sldIdLst>
        </p14:section>
        <p14:section name="Session 2 – Literature Search" id="{5BC4D395-9416-4E12-A653-0DFE93B37BC3}">
          <p14:sldIdLst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  <p14:section name="Session 3: Organizing Research with NotebookLM" id="{1F3AFA94-062F-45AC-B19D-DE372014E770}">
          <p14:sldIdLst>
            <p14:sldId id="439"/>
            <p14:sldId id="440"/>
            <p14:sldId id="441"/>
            <p14:sldId id="442"/>
            <p14:sldId id="443"/>
            <p14:sldId id="444"/>
            <p14:sldId id="445"/>
          </p14:sldIdLst>
        </p14:section>
        <p14:section name="Session 4: Exploring and Visualizing Data with Google Colab" id="{B3952840-DE2B-4524-98BF-1DEAA8CAECEE}">
          <p14:sldIdLst>
            <p14:sldId id="447"/>
            <p14:sldId id="446"/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  <p14:section name="Back Matter" id="{1CFA4D11-7B3F-43C4-BB93-2EA6E2A8F405}">
          <p14:sldIdLst>
            <p14:sldId id="455"/>
            <p14:sldId id="322"/>
            <p14:sldId id="382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86B"/>
    <a:srgbClr val="7B17B9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B3267-E723-45FC-B782-A43A4B9DBF27}" v="50" dt="2025-04-23T10:50:13.5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95" autoAdjust="0"/>
  </p:normalViewPr>
  <p:slideViewPr>
    <p:cSldViewPr snapToGrid="0">
      <p:cViewPr varScale="1">
        <p:scale>
          <a:sx n="69" d="100"/>
          <a:sy n="69" d="100"/>
        </p:scale>
        <p:origin x="1234" y="278"/>
      </p:cViewPr>
      <p:guideLst/>
    </p:cSldViewPr>
  </p:slideViewPr>
  <p:outlineViewPr>
    <p:cViewPr>
      <p:scale>
        <a:sx n="33" d="100"/>
        <a:sy n="33" d="100"/>
      </p:scale>
      <p:origin x="0" y="-184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42"/>
    </p:cViewPr>
  </p:sorterViewPr>
  <p:notesViewPr>
    <p:cSldViewPr snapToGrid="0">
      <p:cViewPr varScale="1">
        <p:scale>
          <a:sx n="113" d="100"/>
          <a:sy n="113" d="100"/>
        </p:scale>
        <p:origin x="232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hai Alshukaili" clId="Web-{DB21EE83-35E2-44B8-B962-84FA57CE11E2}"/>
    <pc:docChg chg="sldOrd addSection modSection">
      <pc:chgData name="Duhai Alshukaili" userId="" providerId="" clId="Web-{DB21EE83-35E2-44B8-B962-84FA57CE11E2}" dt="2023-10-12T11:58:06.808" v="5"/>
      <pc:docMkLst>
        <pc:docMk/>
      </pc:docMkLst>
      <pc:sldChg chg="ord">
        <pc:chgData name="Duhai Alshukaili" userId="" providerId="" clId="Web-{DB21EE83-35E2-44B8-B962-84FA57CE11E2}" dt="2023-10-12T11:57:25.885" v="0"/>
        <pc:sldMkLst>
          <pc:docMk/>
          <pc:sldMk cId="3068943993" sldId="336"/>
        </pc:sldMkLst>
      </pc:sldChg>
    </pc:docChg>
  </pc:docChgLst>
  <pc:docChgLst>
    <pc:chgData name="Duhai Alshukaili" clId="Web-{8C53FD0E-9A18-41B7-B878-83861E590AD1}"/>
    <pc:docChg chg="addSld modSld modSection">
      <pc:chgData name="Duhai Alshukaili" userId="" providerId="" clId="Web-{8C53FD0E-9A18-41B7-B878-83861E590AD1}" dt="2023-10-04T10:54:37.621" v="655" actId="1076"/>
      <pc:docMkLst>
        <pc:docMk/>
      </pc:docMkLst>
      <pc:sldChg chg="modSp">
        <pc:chgData name="Duhai Alshukaili" userId="" providerId="" clId="Web-{8C53FD0E-9A18-41B7-B878-83861E590AD1}" dt="2023-10-04T07:48:45.946" v="44" actId="20577"/>
        <pc:sldMkLst>
          <pc:docMk/>
          <pc:sldMk cId="1274425147" sldId="291"/>
        </pc:sldMkLst>
      </pc:sldChg>
      <pc:sldChg chg="addSp modSp">
        <pc:chgData name="Duhai Alshukaili" userId="" providerId="" clId="Web-{8C53FD0E-9A18-41B7-B878-83861E590AD1}" dt="2023-10-04T08:42:54.098" v="364" actId="20577"/>
        <pc:sldMkLst>
          <pc:docMk/>
          <pc:sldMk cId="4137301761" sldId="299"/>
        </pc:sldMkLst>
      </pc:sldChg>
      <pc:sldChg chg="modSp new mod modClrScheme chgLayout">
        <pc:chgData name="Duhai Alshukaili" userId="" providerId="" clId="Web-{8C53FD0E-9A18-41B7-B878-83861E590AD1}" dt="2023-10-04T09:49:44.859" v="391" actId="20577"/>
        <pc:sldMkLst>
          <pc:docMk/>
          <pc:sldMk cId="1280553730" sldId="323"/>
        </pc:sldMkLst>
      </pc:sldChg>
      <pc:sldChg chg="addSp delSp modSp new mod modClrScheme addAnim chgLayout">
        <pc:chgData name="Duhai Alshukaili" userId="" providerId="" clId="Web-{8C53FD0E-9A18-41B7-B878-83861E590AD1}" dt="2023-10-04T10:09:21.603" v="514" actId="1076"/>
        <pc:sldMkLst>
          <pc:docMk/>
          <pc:sldMk cId="1021470604" sldId="324"/>
        </pc:sldMkLst>
      </pc:sldChg>
      <pc:sldChg chg="delSp modSp add replId delAnim">
        <pc:chgData name="Duhai Alshukaili" userId="" providerId="" clId="Web-{8C53FD0E-9A18-41B7-B878-83861E590AD1}" dt="2023-10-04T10:10:26.183" v="542" actId="14100"/>
        <pc:sldMkLst>
          <pc:docMk/>
          <pc:sldMk cId="3851925134" sldId="325"/>
        </pc:sldMkLst>
      </pc:sldChg>
      <pc:sldChg chg="addSp delSp modSp new mod modClrScheme addAnim chgLayout">
        <pc:chgData name="Duhai Alshukaili" userId="" providerId="" clId="Web-{8C53FD0E-9A18-41B7-B878-83861E590AD1}" dt="2023-10-04T10:21:19.713" v="599"/>
        <pc:sldMkLst>
          <pc:docMk/>
          <pc:sldMk cId="731017330" sldId="326"/>
        </pc:sldMkLst>
      </pc:sldChg>
      <pc:sldChg chg="addSp delSp modSp new mod modClrScheme chgLayout">
        <pc:chgData name="Duhai Alshukaili" userId="" providerId="" clId="Web-{8C53FD0E-9A18-41B7-B878-83861E590AD1}" dt="2023-10-04T10:54:37.621" v="655" actId="1076"/>
        <pc:sldMkLst>
          <pc:docMk/>
          <pc:sldMk cId="3541368052" sldId="327"/>
        </pc:sldMkLst>
      </pc:sldChg>
    </pc:docChg>
  </pc:docChgLst>
  <pc:docChgLst>
    <pc:chgData name="Duhai Alshukaili" clId="Web-{CC16491C-B9BC-4FF7-A5AF-BD4E0D831E3E}"/>
    <pc:docChg chg="addSld modSld modSection">
      <pc:chgData name="Duhai Alshukaili" userId="" providerId="" clId="Web-{CC16491C-B9BC-4FF7-A5AF-BD4E0D831E3E}" dt="2023-10-08T08:41:45.012" v="328"/>
      <pc:docMkLst>
        <pc:docMk/>
      </pc:docMkLst>
      <pc:sldChg chg="addSp delSp modSp addAnim delAnim">
        <pc:chgData name="Duhai Alshukaili" userId="" providerId="" clId="Web-{CC16491C-B9BC-4FF7-A5AF-BD4E0D831E3E}" dt="2023-10-08T08:34:17.297" v="278"/>
        <pc:sldMkLst>
          <pc:docMk/>
          <pc:sldMk cId="3225872559" sldId="332"/>
        </pc:sldMkLst>
      </pc:sldChg>
      <pc:sldChg chg="addSp delSp modSp new mod modClrScheme chgLayout">
        <pc:chgData name="Duhai Alshukaili" userId="" providerId="" clId="Web-{CC16491C-B9BC-4FF7-A5AF-BD4E0D831E3E}" dt="2023-10-08T08:41:45.012" v="328"/>
        <pc:sldMkLst>
          <pc:docMk/>
          <pc:sldMk cId="1882599541" sldId="333"/>
        </pc:sldMkLst>
      </pc:sldChg>
    </pc:docChg>
  </pc:docChgLst>
  <pc:docChgLst>
    <pc:chgData name="Duhai AL-Shukaili" userId="159d703a-5a64-4033-b36b-867c73829942" providerId="ADAL" clId="{9C4B3267-E723-45FC-B782-A43A4B9DBF27}"/>
    <pc:docChg chg="undo custSel addSld modSld sldOrd modSection">
      <pc:chgData name="Duhai AL-Shukaili" userId="159d703a-5a64-4033-b36b-867c73829942" providerId="ADAL" clId="{9C4B3267-E723-45FC-B782-A43A4B9DBF27}" dt="2025-04-23T10:50:31.320" v="111" actId="27636"/>
      <pc:docMkLst>
        <pc:docMk/>
      </pc:docMkLst>
      <pc:sldChg chg="addSp modSp mod modClrScheme chgLayout">
        <pc:chgData name="Duhai AL-Shukaili" userId="159d703a-5a64-4033-b36b-867c73829942" providerId="ADAL" clId="{9C4B3267-E723-45FC-B782-A43A4B9DBF27}" dt="2025-04-23T10:50:31.320" v="111" actId="27636"/>
        <pc:sldMkLst>
          <pc:docMk/>
          <pc:sldMk cId="1448969050" sldId="438"/>
        </pc:sldMkLst>
        <pc:spChg chg="add mod ord">
          <ac:chgData name="Duhai AL-Shukaili" userId="159d703a-5a64-4033-b36b-867c73829942" providerId="ADAL" clId="{9C4B3267-E723-45FC-B782-A43A4B9DBF27}" dt="2025-04-23T10:50:31.319" v="110" actId="27636"/>
          <ac:spMkLst>
            <pc:docMk/>
            <pc:sldMk cId="1448969050" sldId="438"/>
            <ac:spMk id="2" creationId="{9540225C-CA02-F68A-EFFC-4A83FB21A689}"/>
          </ac:spMkLst>
        </pc:spChg>
        <pc:spChg chg="mod ord">
          <ac:chgData name="Duhai AL-Shukaili" userId="159d703a-5a64-4033-b36b-867c73829942" providerId="ADAL" clId="{9C4B3267-E723-45FC-B782-A43A4B9DBF27}" dt="2025-04-23T10:50:31.294" v="109" actId="700"/>
          <ac:spMkLst>
            <pc:docMk/>
            <pc:sldMk cId="1448969050" sldId="438"/>
            <ac:spMk id="5" creationId="{1A986942-32DB-E496-CC1C-07F7B05952EA}"/>
          </ac:spMkLst>
        </pc:spChg>
        <pc:spChg chg="mod ord">
          <ac:chgData name="Duhai AL-Shukaili" userId="159d703a-5a64-4033-b36b-867c73829942" providerId="ADAL" clId="{9C4B3267-E723-45FC-B782-A43A4B9DBF27}" dt="2025-04-23T10:50:31.294" v="109" actId="700"/>
          <ac:spMkLst>
            <pc:docMk/>
            <pc:sldMk cId="1448969050" sldId="438"/>
            <ac:spMk id="6" creationId="{F96F87F2-253E-54AC-A63C-D716550456F7}"/>
          </ac:spMkLst>
        </pc:spChg>
        <pc:spChg chg="mod ord">
          <ac:chgData name="Duhai AL-Shukaili" userId="159d703a-5a64-4033-b36b-867c73829942" providerId="ADAL" clId="{9C4B3267-E723-45FC-B782-A43A4B9DBF27}" dt="2025-04-23T10:50:31.294" v="109" actId="700"/>
          <ac:spMkLst>
            <pc:docMk/>
            <pc:sldMk cId="1448969050" sldId="438"/>
            <ac:spMk id="7" creationId="{D2F5D72F-BE92-2738-CD78-DFD740D2E7D0}"/>
          </ac:spMkLst>
        </pc:spChg>
        <pc:spChg chg="mod ord">
          <ac:chgData name="Duhai AL-Shukaili" userId="159d703a-5a64-4033-b36b-867c73829942" providerId="ADAL" clId="{9C4B3267-E723-45FC-B782-A43A4B9DBF27}" dt="2025-04-23T10:50:31.294" v="109" actId="700"/>
          <ac:spMkLst>
            <pc:docMk/>
            <pc:sldMk cId="1448969050" sldId="438"/>
            <ac:spMk id="8" creationId="{18FAFCF9-3954-F1B0-8D68-E270F518183B}"/>
          </ac:spMkLst>
        </pc:spChg>
        <pc:spChg chg="mod ord">
          <ac:chgData name="Duhai AL-Shukaili" userId="159d703a-5a64-4033-b36b-867c73829942" providerId="ADAL" clId="{9C4B3267-E723-45FC-B782-A43A4B9DBF27}" dt="2025-04-23T10:50:31.320" v="111" actId="27636"/>
          <ac:spMkLst>
            <pc:docMk/>
            <pc:sldMk cId="1448969050" sldId="438"/>
            <ac:spMk id="9" creationId="{C7BB78E8-5CB9-DE63-4D72-824229B2A44E}"/>
          </ac:spMkLst>
        </pc:spChg>
      </pc:sldChg>
      <pc:sldChg chg="addSp delSp modSp mod setBg">
        <pc:chgData name="Duhai AL-Shukaili" userId="159d703a-5a64-4033-b36b-867c73829942" providerId="ADAL" clId="{9C4B3267-E723-45FC-B782-A43A4B9DBF27}" dt="2025-04-23T10:50:13.565" v="108"/>
        <pc:sldMkLst>
          <pc:docMk/>
          <pc:sldMk cId="3186844001" sldId="445"/>
        </pc:sldMkLst>
        <pc:spChg chg="add del mod">
          <ac:chgData name="Duhai AL-Shukaili" userId="159d703a-5a64-4033-b36b-867c73829942" providerId="ADAL" clId="{9C4B3267-E723-45FC-B782-A43A4B9DBF27}" dt="2025-04-23T10:50:13.565" v="108"/>
          <ac:spMkLst>
            <pc:docMk/>
            <pc:sldMk cId="3186844001" sldId="445"/>
            <ac:spMk id="3" creationId="{C2514112-5DBA-BBED-69C9-61A9694BC483}"/>
          </ac:spMkLst>
        </pc:spChg>
        <pc:picChg chg="del mod">
          <ac:chgData name="Duhai AL-Shukaili" userId="159d703a-5a64-4033-b36b-867c73829942" providerId="ADAL" clId="{9C4B3267-E723-45FC-B782-A43A4B9DBF27}" dt="2025-04-23T10:44:54.052" v="67" actId="478"/>
          <ac:picMkLst>
            <pc:docMk/>
            <pc:sldMk cId="3186844001" sldId="445"/>
            <ac:picMk id="11" creationId="{D6DDF267-1CF4-C25D-9848-661DC1FD07B6}"/>
          </ac:picMkLst>
        </pc:picChg>
        <pc:picChg chg="add mod">
          <ac:chgData name="Duhai AL-Shukaili" userId="159d703a-5a64-4033-b36b-867c73829942" providerId="ADAL" clId="{9C4B3267-E723-45FC-B782-A43A4B9DBF27}" dt="2025-04-23T10:50:13.565" v="108"/>
          <ac:picMkLst>
            <pc:docMk/>
            <pc:sldMk cId="3186844001" sldId="445"/>
            <ac:picMk id="2050" creationId="{3CFB7F0D-E453-F585-3A9C-D5A99B61339F}"/>
          </ac:picMkLst>
        </pc:picChg>
      </pc:sldChg>
      <pc:sldChg chg="addSp delSp modSp mod modClrScheme chgLayout">
        <pc:chgData name="Duhai AL-Shukaili" userId="159d703a-5a64-4033-b36b-867c73829942" providerId="ADAL" clId="{9C4B3267-E723-45FC-B782-A43A4B9DBF27}" dt="2025-04-23T10:43:12.714" v="62" actId="20577"/>
        <pc:sldMkLst>
          <pc:docMk/>
          <pc:sldMk cId="4103023353" sldId="454"/>
        </pc:sldMkLst>
        <pc:spChg chg="mod ord">
          <ac:chgData name="Duhai AL-Shukaili" userId="159d703a-5a64-4033-b36b-867c73829942" providerId="ADAL" clId="{9C4B3267-E723-45FC-B782-A43A4B9DBF27}" dt="2025-04-23T10:43:12.714" v="62" actId="20577"/>
          <ac:spMkLst>
            <pc:docMk/>
            <pc:sldMk cId="4103023353" sldId="454"/>
            <ac:spMk id="2" creationId="{5F92D818-7DDB-A418-0665-EC50043D1D9E}"/>
          </ac:spMkLst>
        </pc:spChg>
        <pc:spChg chg="del mod ord">
          <ac:chgData name="Duhai AL-Shukaili" userId="159d703a-5a64-4033-b36b-867c73829942" providerId="ADAL" clId="{9C4B3267-E723-45FC-B782-A43A4B9DBF27}" dt="2025-04-23T10:33:26.139" v="26" actId="700"/>
          <ac:spMkLst>
            <pc:docMk/>
            <pc:sldMk cId="4103023353" sldId="454"/>
            <ac:spMk id="3" creationId="{2B8719ED-3376-CE20-4108-1D2BE37BB5DE}"/>
          </ac:spMkLst>
        </pc:spChg>
        <pc:spChg chg="mod ord">
          <ac:chgData name="Duhai AL-Shukaili" userId="159d703a-5a64-4033-b36b-867c73829942" providerId="ADAL" clId="{9C4B3267-E723-45FC-B782-A43A4B9DBF27}" dt="2025-04-23T10:33:26.139" v="26" actId="700"/>
          <ac:spMkLst>
            <pc:docMk/>
            <pc:sldMk cId="4103023353" sldId="454"/>
            <ac:spMk id="4" creationId="{0118D8DD-CB1A-9BD3-9496-450DAA813487}"/>
          </ac:spMkLst>
        </pc:spChg>
        <pc:spChg chg="mod ord">
          <ac:chgData name="Duhai AL-Shukaili" userId="159d703a-5a64-4033-b36b-867c73829942" providerId="ADAL" clId="{9C4B3267-E723-45FC-B782-A43A4B9DBF27}" dt="2025-04-23T10:33:26.139" v="26" actId="700"/>
          <ac:spMkLst>
            <pc:docMk/>
            <pc:sldMk cId="4103023353" sldId="454"/>
            <ac:spMk id="5" creationId="{A9830C30-0F1E-1B6D-B117-F6A773B0F31D}"/>
          </ac:spMkLst>
        </pc:spChg>
        <pc:spChg chg="mod ord">
          <ac:chgData name="Duhai AL-Shukaili" userId="159d703a-5a64-4033-b36b-867c73829942" providerId="ADAL" clId="{9C4B3267-E723-45FC-B782-A43A4B9DBF27}" dt="2025-04-23T10:33:26.139" v="26" actId="700"/>
          <ac:spMkLst>
            <pc:docMk/>
            <pc:sldMk cId="4103023353" sldId="454"/>
            <ac:spMk id="6" creationId="{06388E1A-E7FE-6D24-6516-04DFA730DBCD}"/>
          </ac:spMkLst>
        </pc:spChg>
        <pc:spChg chg="add mod ord">
          <ac:chgData name="Duhai AL-Shukaili" userId="159d703a-5a64-4033-b36b-867c73829942" providerId="ADAL" clId="{9C4B3267-E723-45FC-B782-A43A4B9DBF27}" dt="2025-04-23T10:38:54.035" v="34" actId="1076"/>
          <ac:spMkLst>
            <pc:docMk/>
            <pc:sldMk cId="4103023353" sldId="454"/>
            <ac:spMk id="7" creationId="{8E09B4D3-CFC1-E14C-17F3-390975738E2E}"/>
          </ac:spMkLst>
        </pc:spChg>
        <pc:spChg chg="add del mod ord">
          <ac:chgData name="Duhai AL-Shukaili" userId="159d703a-5a64-4033-b36b-867c73829942" providerId="ADAL" clId="{9C4B3267-E723-45FC-B782-A43A4B9DBF27}" dt="2025-04-23T10:42:57.614" v="35"/>
          <ac:spMkLst>
            <pc:docMk/>
            <pc:sldMk cId="4103023353" sldId="454"/>
            <ac:spMk id="8" creationId="{BB53224D-BD91-6A8F-EEC2-94F59ED5C67E}"/>
          </ac:spMkLst>
        </pc:spChg>
        <pc:picChg chg="add mod">
          <ac:chgData name="Duhai AL-Shukaili" userId="159d703a-5a64-4033-b36b-867c73829942" providerId="ADAL" clId="{9C4B3267-E723-45FC-B782-A43A4B9DBF27}" dt="2025-04-23T10:42:57.614" v="35"/>
          <ac:picMkLst>
            <pc:docMk/>
            <pc:sldMk cId="4103023353" sldId="454"/>
            <ac:picMk id="1026" creationId="{1BADB23E-EC7F-CF04-6EB6-B32689391B8A}"/>
          </ac:picMkLst>
        </pc:picChg>
      </pc:sldChg>
      <pc:sldChg chg="addSp delSp modSp new mod ord modClrScheme chgLayout">
        <pc:chgData name="Duhai AL-Shukaili" userId="159d703a-5a64-4033-b36b-867c73829942" providerId="ADAL" clId="{9C4B3267-E723-45FC-B782-A43A4B9DBF27}" dt="2025-04-23T10:33:16.520" v="25" actId="20577"/>
        <pc:sldMkLst>
          <pc:docMk/>
          <pc:sldMk cId="743364267" sldId="455"/>
        </pc:sldMkLst>
        <pc:spChg chg="del mod ord">
          <ac:chgData name="Duhai AL-Shukaili" userId="159d703a-5a64-4033-b36b-867c73829942" providerId="ADAL" clId="{9C4B3267-E723-45FC-B782-A43A4B9DBF27}" dt="2025-04-23T10:32:44.485" v="3" actId="700"/>
          <ac:spMkLst>
            <pc:docMk/>
            <pc:sldMk cId="743364267" sldId="455"/>
            <ac:spMk id="2" creationId="{F8119576-6281-FC9F-E950-B284F840519D}"/>
          </ac:spMkLst>
        </pc:spChg>
        <pc:spChg chg="mod ord">
          <ac:chgData name="Duhai AL-Shukaili" userId="159d703a-5a64-4033-b36b-867c73829942" providerId="ADAL" clId="{9C4B3267-E723-45FC-B782-A43A4B9DBF27}" dt="2025-04-23T10:32:44.485" v="3" actId="700"/>
          <ac:spMkLst>
            <pc:docMk/>
            <pc:sldMk cId="743364267" sldId="455"/>
            <ac:spMk id="3" creationId="{0D62317A-3381-CDB3-3827-F510DD3642A6}"/>
          </ac:spMkLst>
        </pc:spChg>
        <pc:spChg chg="mod ord">
          <ac:chgData name="Duhai AL-Shukaili" userId="159d703a-5a64-4033-b36b-867c73829942" providerId="ADAL" clId="{9C4B3267-E723-45FC-B782-A43A4B9DBF27}" dt="2025-04-23T10:32:44.485" v="3" actId="700"/>
          <ac:spMkLst>
            <pc:docMk/>
            <pc:sldMk cId="743364267" sldId="455"/>
            <ac:spMk id="4" creationId="{0148F194-DE28-7020-6AFA-EE5EE6C4A1F3}"/>
          </ac:spMkLst>
        </pc:spChg>
        <pc:spChg chg="mod ord">
          <ac:chgData name="Duhai AL-Shukaili" userId="159d703a-5a64-4033-b36b-867c73829942" providerId="ADAL" clId="{9C4B3267-E723-45FC-B782-A43A4B9DBF27}" dt="2025-04-23T10:32:44.485" v="3" actId="700"/>
          <ac:spMkLst>
            <pc:docMk/>
            <pc:sldMk cId="743364267" sldId="455"/>
            <ac:spMk id="5" creationId="{DC5EBC46-F77A-7155-7296-BE28A982A94D}"/>
          </ac:spMkLst>
        </pc:spChg>
        <pc:spChg chg="del mod ord">
          <ac:chgData name="Duhai AL-Shukaili" userId="159d703a-5a64-4033-b36b-867c73829942" providerId="ADAL" clId="{9C4B3267-E723-45FC-B782-A43A4B9DBF27}" dt="2025-04-23T10:32:44.485" v="3" actId="700"/>
          <ac:spMkLst>
            <pc:docMk/>
            <pc:sldMk cId="743364267" sldId="455"/>
            <ac:spMk id="6" creationId="{E2B32A64-7E14-5AEF-E1CF-1E92501A67E1}"/>
          </ac:spMkLst>
        </pc:spChg>
        <pc:spChg chg="add mod ord">
          <ac:chgData name="Duhai AL-Shukaili" userId="159d703a-5a64-4033-b36b-867c73829942" providerId="ADAL" clId="{9C4B3267-E723-45FC-B782-A43A4B9DBF27}" dt="2025-04-23T10:33:16.520" v="25" actId="20577"/>
          <ac:spMkLst>
            <pc:docMk/>
            <pc:sldMk cId="743364267" sldId="455"/>
            <ac:spMk id="7" creationId="{1438CF2E-6CB9-16E8-49BB-F2D108FEAD92}"/>
          </ac:spMkLst>
        </pc:spChg>
        <pc:spChg chg="add mod ord">
          <ac:chgData name="Duhai AL-Shukaili" userId="159d703a-5a64-4033-b36b-867c73829942" providerId="ADAL" clId="{9C4B3267-E723-45FC-B782-A43A4B9DBF27}" dt="2025-04-23T10:32:44.485" v="3" actId="700"/>
          <ac:spMkLst>
            <pc:docMk/>
            <pc:sldMk cId="743364267" sldId="455"/>
            <ac:spMk id="8" creationId="{A329C9F1-C553-7913-3A39-D0C4A019928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tasoman-my.sharepoint.com/personal/e620076_utas_edu_om/Documents/UTAS/Research/Projects/ImpactOfLLMsInProgramming/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921568627450983E-2"/>
          <c:y val="0.12990877748407498"/>
          <c:w val="0.94607843137254899"/>
          <c:h val="0.797377955929877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happy</c:v>
                </c:pt>
                <c:pt idx="1">
                  <c:v>sad</c:v>
                </c:pt>
                <c:pt idx="2">
                  <c:v>learning</c:v>
                </c:pt>
                <c:pt idx="3">
                  <c:v>funny</c:v>
                </c:pt>
                <c:pt idx="4">
                  <c:v>...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0.82</c:v>
                </c:pt>
                <c:pt idx="1">
                  <c:v>0.73</c:v>
                </c:pt>
                <c:pt idx="2">
                  <c:v>0.62</c:v>
                </c:pt>
                <c:pt idx="3">
                  <c:v>0.51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EF-451D-88AA-D3BC76E9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8591752"/>
        <c:axId val="814859784"/>
      </c:barChart>
      <c:catAx>
        <c:axId val="4585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4859784"/>
        <c:crosses val="autoZero"/>
        <c:auto val="1"/>
        <c:lblAlgn val="ctr"/>
        <c:lblOffset val="100"/>
        <c:noMultiLvlLbl val="0"/>
      </c:catAx>
      <c:valAx>
        <c:axId val="814859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859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536FAA-6D61-44D7-8970-40A96E882217}" type="doc">
      <dgm:prSet loTypeId="urn:microsoft.com/office/officeart/2005/8/layout/process3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BBAC88EB-E49D-44C6-8152-CA8A6B9E0C7F}">
      <dgm:prSet phldrT="[Text]"/>
      <dgm:spPr/>
      <dgm:t>
        <a:bodyPr/>
        <a:lstStyle/>
        <a:p>
          <a:r>
            <a:rPr lang="en-US" dirty="0"/>
            <a:t>Summarize</a:t>
          </a:r>
        </a:p>
      </dgm:t>
    </dgm:pt>
    <dgm:pt modelId="{23E85B68-8DD6-4490-B644-143182E9D01C}" type="parTrans" cxnId="{3FB31A6E-0BFC-48F4-A8C5-1F733EC84CF1}">
      <dgm:prSet/>
      <dgm:spPr/>
      <dgm:t>
        <a:bodyPr/>
        <a:lstStyle/>
        <a:p>
          <a:endParaRPr lang="en-US"/>
        </a:p>
      </dgm:t>
    </dgm:pt>
    <dgm:pt modelId="{83FDDCD5-773E-4E68-AF58-1F6930235431}" type="sibTrans" cxnId="{3FB31A6E-0BFC-48F4-A8C5-1F733EC84CF1}">
      <dgm:prSet/>
      <dgm:spPr/>
      <dgm:t>
        <a:bodyPr/>
        <a:lstStyle/>
        <a:p>
          <a:endParaRPr lang="en-US"/>
        </a:p>
      </dgm:t>
    </dgm:pt>
    <dgm:pt modelId="{B85D31B1-3A3C-46EC-A49F-1834FA2944B1}">
      <dgm:prSet phldrT="[Text]"/>
      <dgm:spPr/>
      <dgm:t>
        <a:bodyPr/>
        <a:lstStyle/>
        <a:p>
          <a:r>
            <a:rPr lang="en-US" dirty="0"/>
            <a:t>Summarize a research paper or abstract</a:t>
          </a:r>
        </a:p>
      </dgm:t>
    </dgm:pt>
    <dgm:pt modelId="{010C620F-3ADA-4A95-AE2A-F3A196DEFB1A}" type="parTrans" cxnId="{4AD819E2-A26E-4FB6-B4A3-61ACB6987B42}">
      <dgm:prSet/>
      <dgm:spPr/>
      <dgm:t>
        <a:bodyPr/>
        <a:lstStyle/>
        <a:p>
          <a:endParaRPr lang="en-US"/>
        </a:p>
      </dgm:t>
    </dgm:pt>
    <dgm:pt modelId="{01653051-659D-4744-A8C9-D207E47D66F2}" type="sibTrans" cxnId="{4AD819E2-A26E-4FB6-B4A3-61ACB6987B42}">
      <dgm:prSet/>
      <dgm:spPr/>
      <dgm:t>
        <a:bodyPr/>
        <a:lstStyle/>
        <a:p>
          <a:endParaRPr lang="en-US"/>
        </a:p>
      </dgm:t>
    </dgm:pt>
    <dgm:pt modelId="{169D0C79-F533-48FA-AA49-D173BAA295EF}">
      <dgm:prSet phldrT="[Text]"/>
      <dgm:spPr/>
      <dgm:t>
        <a:bodyPr/>
        <a:lstStyle/>
        <a:p>
          <a:r>
            <a:rPr lang="en-US" dirty="0"/>
            <a:t>Generate</a:t>
          </a:r>
        </a:p>
      </dgm:t>
    </dgm:pt>
    <dgm:pt modelId="{219E609D-9763-4AD8-A529-71F1DF8AE486}" type="parTrans" cxnId="{0F537F02-9083-4CF6-A66F-E1CBB45D7367}">
      <dgm:prSet/>
      <dgm:spPr/>
      <dgm:t>
        <a:bodyPr/>
        <a:lstStyle/>
        <a:p>
          <a:endParaRPr lang="en-US"/>
        </a:p>
      </dgm:t>
    </dgm:pt>
    <dgm:pt modelId="{39DB6B10-6363-45AD-9649-40FF3BEEABA9}" type="sibTrans" cxnId="{0F537F02-9083-4CF6-A66F-E1CBB45D7367}">
      <dgm:prSet/>
      <dgm:spPr/>
      <dgm:t>
        <a:bodyPr/>
        <a:lstStyle/>
        <a:p>
          <a:endParaRPr lang="en-US"/>
        </a:p>
      </dgm:t>
    </dgm:pt>
    <dgm:pt modelId="{5143A594-82A3-45AB-8915-D695E2E2141B}">
      <dgm:prSet phldrT="[Text]"/>
      <dgm:spPr/>
      <dgm:t>
        <a:bodyPr/>
        <a:lstStyle/>
        <a:p>
          <a:r>
            <a:rPr lang="en-US" dirty="0"/>
            <a:t>Generate relevant research questions or extensions</a:t>
          </a:r>
        </a:p>
      </dgm:t>
    </dgm:pt>
    <dgm:pt modelId="{C69D230E-BE6A-4F7A-B23F-47E285CFAB4C}" type="parTrans" cxnId="{1E4AF8CF-1F1B-408B-B82D-84BA5C3067D0}">
      <dgm:prSet/>
      <dgm:spPr/>
      <dgm:t>
        <a:bodyPr/>
        <a:lstStyle/>
        <a:p>
          <a:endParaRPr lang="en-US"/>
        </a:p>
      </dgm:t>
    </dgm:pt>
    <dgm:pt modelId="{E355A594-0A55-419D-9E33-3A50620371A1}" type="sibTrans" cxnId="{1E4AF8CF-1F1B-408B-B82D-84BA5C3067D0}">
      <dgm:prSet/>
      <dgm:spPr/>
      <dgm:t>
        <a:bodyPr/>
        <a:lstStyle/>
        <a:p>
          <a:endParaRPr lang="en-US"/>
        </a:p>
      </dgm:t>
    </dgm:pt>
    <dgm:pt modelId="{9E450827-BAB7-4518-8B4C-F5979763B2D6}">
      <dgm:prSet phldrT="[Text]"/>
      <dgm:spPr/>
      <dgm:t>
        <a:bodyPr/>
        <a:lstStyle/>
        <a:p>
          <a:r>
            <a:rPr lang="en-US" dirty="0"/>
            <a:t>Identify</a:t>
          </a:r>
        </a:p>
      </dgm:t>
    </dgm:pt>
    <dgm:pt modelId="{000F9274-A1CA-47EB-AAF6-129CD1B8ACB7}" type="parTrans" cxnId="{F4BDE113-5D6F-41C5-96AD-596025B82E4B}">
      <dgm:prSet/>
      <dgm:spPr/>
      <dgm:t>
        <a:bodyPr/>
        <a:lstStyle/>
        <a:p>
          <a:endParaRPr lang="en-US"/>
        </a:p>
      </dgm:t>
    </dgm:pt>
    <dgm:pt modelId="{06E62750-B59A-4FCF-BECB-7DACD6F45090}" type="sibTrans" cxnId="{F4BDE113-5D6F-41C5-96AD-596025B82E4B}">
      <dgm:prSet/>
      <dgm:spPr/>
      <dgm:t>
        <a:bodyPr/>
        <a:lstStyle/>
        <a:p>
          <a:endParaRPr lang="en-US"/>
        </a:p>
      </dgm:t>
    </dgm:pt>
    <dgm:pt modelId="{9C78E81C-56A6-49E1-8EDA-AF7C1A49AA2B}">
      <dgm:prSet phldrT="[Text]"/>
      <dgm:spPr/>
      <dgm:t>
        <a:bodyPr/>
        <a:lstStyle/>
        <a:p>
          <a:r>
            <a:rPr lang="en-US" dirty="0"/>
            <a:t>Identify emerging trends or unexplored areas</a:t>
          </a:r>
        </a:p>
      </dgm:t>
    </dgm:pt>
    <dgm:pt modelId="{CDD8BA16-6238-4AC9-829B-FA28E550E1D6}" type="parTrans" cxnId="{B77FE8D5-776D-427B-BA06-7D5BC3F9EAD2}">
      <dgm:prSet/>
      <dgm:spPr/>
      <dgm:t>
        <a:bodyPr/>
        <a:lstStyle/>
        <a:p>
          <a:endParaRPr lang="en-US"/>
        </a:p>
      </dgm:t>
    </dgm:pt>
    <dgm:pt modelId="{87CDFEBE-4213-4CE9-B985-E85CFB9C2A63}" type="sibTrans" cxnId="{B77FE8D5-776D-427B-BA06-7D5BC3F9EAD2}">
      <dgm:prSet/>
      <dgm:spPr/>
      <dgm:t>
        <a:bodyPr/>
        <a:lstStyle/>
        <a:p>
          <a:endParaRPr lang="en-US"/>
        </a:p>
      </dgm:t>
    </dgm:pt>
    <dgm:pt modelId="{4EB1ADE7-FC5B-4425-88E3-E6C7D1AAD3C4}">
      <dgm:prSet phldrT="[Text]"/>
      <dgm:spPr/>
      <dgm:t>
        <a:bodyPr/>
        <a:lstStyle/>
        <a:p>
          <a:r>
            <a:rPr lang="en-US" dirty="0"/>
            <a:t>Suggest</a:t>
          </a:r>
        </a:p>
      </dgm:t>
    </dgm:pt>
    <dgm:pt modelId="{E33E075D-3442-4164-A8FB-11C69B0DDEE5}" type="parTrans" cxnId="{060767E8-70FE-481A-BA33-2E8E75422619}">
      <dgm:prSet/>
      <dgm:spPr/>
      <dgm:t>
        <a:bodyPr/>
        <a:lstStyle/>
        <a:p>
          <a:endParaRPr lang="en-US"/>
        </a:p>
      </dgm:t>
    </dgm:pt>
    <dgm:pt modelId="{7D80B891-6E22-41C0-BADE-BCADB6B7F142}" type="sibTrans" cxnId="{060767E8-70FE-481A-BA33-2E8E75422619}">
      <dgm:prSet/>
      <dgm:spPr/>
      <dgm:t>
        <a:bodyPr/>
        <a:lstStyle/>
        <a:p>
          <a:endParaRPr lang="en-US"/>
        </a:p>
      </dgm:t>
    </dgm:pt>
    <dgm:pt modelId="{9EE74731-5A43-49C5-BE5F-2F2E1DE42550}">
      <dgm:prSet phldrT="[Text]"/>
      <dgm:spPr/>
      <dgm:t>
        <a:bodyPr/>
        <a:lstStyle/>
        <a:p>
          <a:r>
            <a:rPr lang="en-US"/>
            <a:t>Suggest keywords for literature search</a:t>
          </a:r>
          <a:endParaRPr lang="en-US" dirty="0"/>
        </a:p>
      </dgm:t>
    </dgm:pt>
    <dgm:pt modelId="{D7D8E00B-F26E-402F-A95A-F684905C1B5C}" type="parTrans" cxnId="{C73091B0-E460-42B5-9AD5-61D611D878FD}">
      <dgm:prSet/>
      <dgm:spPr/>
      <dgm:t>
        <a:bodyPr/>
        <a:lstStyle/>
        <a:p>
          <a:endParaRPr lang="en-US"/>
        </a:p>
      </dgm:t>
    </dgm:pt>
    <dgm:pt modelId="{6FE4B415-D1E4-455A-9C82-E3BB95791E02}" type="sibTrans" cxnId="{C73091B0-E460-42B5-9AD5-61D611D878FD}">
      <dgm:prSet/>
      <dgm:spPr/>
      <dgm:t>
        <a:bodyPr/>
        <a:lstStyle/>
        <a:p>
          <a:endParaRPr lang="en-US"/>
        </a:p>
      </dgm:t>
    </dgm:pt>
    <dgm:pt modelId="{58E018C1-EFE8-43C6-9FA3-B3FF3D46DDB7}" type="pres">
      <dgm:prSet presAssocID="{CD536FAA-6D61-44D7-8970-40A96E882217}" presName="linearFlow" presStyleCnt="0">
        <dgm:presLayoutVars>
          <dgm:dir/>
          <dgm:animLvl val="lvl"/>
          <dgm:resizeHandles val="exact"/>
        </dgm:presLayoutVars>
      </dgm:prSet>
      <dgm:spPr/>
    </dgm:pt>
    <dgm:pt modelId="{6B731824-3DBB-49D7-95CB-B8EDA653859F}" type="pres">
      <dgm:prSet presAssocID="{BBAC88EB-E49D-44C6-8152-CA8A6B9E0C7F}" presName="composite" presStyleCnt="0"/>
      <dgm:spPr/>
    </dgm:pt>
    <dgm:pt modelId="{42FCED07-6BAC-488B-A193-876866B8D9A9}" type="pres">
      <dgm:prSet presAssocID="{BBAC88EB-E49D-44C6-8152-CA8A6B9E0C7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26BCF36-27E9-4004-99BE-B25830A6D1DD}" type="pres">
      <dgm:prSet presAssocID="{BBAC88EB-E49D-44C6-8152-CA8A6B9E0C7F}" presName="parSh" presStyleLbl="node1" presStyleIdx="0" presStyleCnt="4"/>
      <dgm:spPr/>
    </dgm:pt>
    <dgm:pt modelId="{F2E2EE7A-77D2-4DB6-A3C4-5FF8069C8E42}" type="pres">
      <dgm:prSet presAssocID="{BBAC88EB-E49D-44C6-8152-CA8A6B9E0C7F}" presName="desTx" presStyleLbl="fgAcc1" presStyleIdx="0" presStyleCnt="4">
        <dgm:presLayoutVars>
          <dgm:bulletEnabled val="1"/>
        </dgm:presLayoutVars>
      </dgm:prSet>
      <dgm:spPr/>
    </dgm:pt>
    <dgm:pt modelId="{DD2F4BA2-147A-4EB1-8D39-785D0FEFE8F2}" type="pres">
      <dgm:prSet presAssocID="{83FDDCD5-773E-4E68-AF58-1F6930235431}" presName="sibTrans" presStyleLbl="sibTrans2D1" presStyleIdx="0" presStyleCnt="3"/>
      <dgm:spPr/>
    </dgm:pt>
    <dgm:pt modelId="{E4A31904-C332-4FCA-83DB-A33769E086C6}" type="pres">
      <dgm:prSet presAssocID="{83FDDCD5-773E-4E68-AF58-1F6930235431}" presName="connTx" presStyleLbl="sibTrans2D1" presStyleIdx="0" presStyleCnt="3"/>
      <dgm:spPr/>
    </dgm:pt>
    <dgm:pt modelId="{A56AFCCA-1A8A-4095-B0C8-1417EE797E78}" type="pres">
      <dgm:prSet presAssocID="{169D0C79-F533-48FA-AA49-D173BAA295EF}" presName="composite" presStyleCnt="0"/>
      <dgm:spPr/>
    </dgm:pt>
    <dgm:pt modelId="{1C5E0CEF-E8DA-4CAC-874A-C18E146FBEB8}" type="pres">
      <dgm:prSet presAssocID="{169D0C79-F533-48FA-AA49-D173BAA295E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4A3377-9410-4E2E-A51D-C88C223B7801}" type="pres">
      <dgm:prSet presAssocID="{169D0C79-F533-48FA-AA49-D173BAA295EF}" presName="parSh" presStyleLbl="node1" presStyleIdx="1" presStyleCnt="4"/>
      <dgm:spPr/>
    </dgm:pt>
    <dgm:pt modelId="{C657158E-E4E4-4858-9148-5BB212386D4E}" type="pres">
      <dgm:prSet presAssocID="{169D0C79-F533-48FA-AA49-D173BAA295EF}" presName="desTx" presStyleLbl="fgAcc1" presStyleIdx="1" presStyleCnt="4">
        <dgm:presLayoutVars>
          <dgm:bulletEnabled val="1"/>
        </dgm:presLayoutVars>
      </dgm:prSet>
      <dgm:spPr/>
    </dgm:pt>
    <dgm:pt modelId="{CD2DB268-C91C-4C0A-A70F-E4E970A910AA}" type="pres">
      <dgm:prSet presAssocID="{39DB6B10-6363-45AD-9649-40FF3BEEABA9}" presName="sibTrans" presStyleLbl="sibTrans2D1" presStyleIdx="1" presStyleCnt="3"/>
      <dgm:spPr/>
    </dgm:pt>
    <dgm:pt modelId="{278FCB1C-1969-43F2-8AF8-D184182CA4A6}" type="pres">
      <dgm:prSet presAssocID="{39DB6B10-6363-45AD-9649-40FF3BEEABA9}" presName="connTx" presStyleLbl="sibTrans2D1" presStyleIdx="1" presStyleCnt="3"/>
      <dgm:spPr/>
    </dgm:pt>
    <dgm:pt modelId="{B6FE4E06-C7E4-442A-B148-268330973AE2}" type="pres">
      <dgm:prSet presAssocID="{9E450827-BAB7-4518-8B4C-F5979763B2D6}" presName="composite" presStyleCnt="0"/>
      <dgm:spPr/>
    </dgm:pt>
    <dgm:pt modelId="{35191941-1343-435C-BA89-DF8C4BAC54DD}" type="pres">
      <dgm:prSet presAssocID="{9E450827-BAB7-4518-8B4C-F5979763B2D6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3BB1085-F7A8-4133-9AAA-97E62202CCFC}" type="pres">
      <dgm:prSet presAssocID="{9E450827-BAB7-4518-8B4C-F5979763B2D6}" presName="parSh" presStyleLbl="node1" presStyleIdx="2" presStyleCnt="4"/>
      <dgm:spPr/>
    </dgm:pt>
    <dgm:pt modelId="{C2795BA7-BC7D-4DEA-92CE-C77EBF791FE3}" type="pres">
      <dgm:prSet presAssocID="{9E450827-BAB7-4518-8B4C-F5979763B2D6}" presName="desTx" presStyleLbl="fgAcc1" presStyleIdx="2" presStyleCnt="4">
        <dgm:presLayoutVars>
          <dgm:bulletEnabled val="1"/>
        </dgm:presLayoutVars>
      </dgm:prSet>
      <dgm:spPr/>
    </dgm:pt>
    <dgm:pt modelId="{4545FD3F-C0AF-4C78-85BD-926367F91493}" type="pres">
      <dgm:prSet presAssocID="{06E62750-B59A-4FCF-BECB-7DACD6F45090}" presName="sibTrans" presStyleLbl="sibTrans2D1" presStyleIdx="2" presStyleCnt="3"/>
      <dgm:spPr/>
    </dgm:pt>
    <dgm:pt modelId="{553FC15B-218A-4C84-BA94-F3F0EE661417}" type="pres">
      <dgm:prSet presAssocID="{06E62750-B59A-4FCF-BECB-7DACD6F45090}" presName="connTx" presStyleLbl="sibTrans2D1" presStyleIdx="2" presStyleCnt="3"/>
      <dgm:spPr/>
    </dgm:pt>
    <dgm:pt modelId="{20C6BF5F-44F3-4320-AD0D-3E978AED5803}" type="pres">
      <dgm:prSet presAssocID="{4EB1ADE7-FC5B-4425-88E3-E6C7D1AAD3C4}" presName="composite" presStyleCnt="0"/>
      <dgm:spPr/>
    </dgm:pt>
    <dgm:pt modelId="{4CA9AEB8-AFF8-4ABF-B08C-10CC33858CDB}" type="pres">
      <dgm:prSet presAssocID="{4EB1ADE7-FC5B-4425-88E3-E6C7D1AAD3C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927D265-C516-49C0-AED6-99A9FDD7FFFE}" type="pres">
      <dgm:prSet presAssocID="{4EB1ADE7-FC5B-4425-88E3-E6C7D1AAD3C4}" presName="parSh" presStyleLbl="node1" presStyleIdx="3" presStyleCnt="4"/>
      <dgm:spPr/>
    </dgm:pt>
    <dgm:pt modelId="{1336E346-08AC-4A98-9D37-C259B80F1570}" type="pres">
      <dgm:prSet presAssocID="{4EB1ADE7-FC5B-4425-88E3-E6C7D1AAD3C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0F537F02-9083-4CF6-A66F-E1CBB45D7367}" srcId="{CD536FAA-6D61-44D7-8970-40A96E882217}" destId="{169D0C79-F533-48FA-AA49-D173BAA295EF}" srcOrd="1" destOrd="0" parTransId="{219E609D-9763-4AD8-A529-71F1DF8AE486}" sibTransId="{39DB6B10-6363-45AD-9649-40FF3BEEABA9}"/>
    <dgm:cxn modelId="{B2C18D09-A0BF-4528-8969-4C06AC744128}" type="presOf" srcId="{39DB6B10-6363-45AD-9649-40FF3BEEABA9}" destId="{CD2DB268-C91C-4C0A-A70F-E4E970A910AA}" srcOrd="0" destOrd="0" presId="urn:microsoft.com/office/officeart/2005/8/layout/process3"/>
    <dgm:cxn modelId="{F4BDE113-5D6F-41C5-96AD-596025B82E4B}" srcId="{CD536FAA-6D61-44D7-8970-40A96E882217}" destId="{9E450827-BAB7-4518-8B4C-F5979763B2D6}" srcOrd="2" destOrd="0" parTransId="{000F9274-A1CA-47EB-AAF6-129CD1B8ACB7}" sibTransId="{06E62750-B59A-4FCF-BECB-7DACD6F45090}"/>
    <dgm:cxn modelId="{318ABD17-9CA8-47E5-B9B1-D6C35506945A}" type="presOf" srcId="{9EE74731-5A43-49C5-BE5F-2F2E1DE42550}" destId="{1336E346-08AC-4A98-9D37-C259B80F1570}" srcOrd="0" destOrd="0" presId="urn:microsoft.com/office/officeart/2005/8/layout/process3"/>
    <dgm:cxn modelId="{D27CB324-7DE6-4F51-B5D2-B5A022463CF7}" type="presOf" srcId="{06E62750-B59A-4FCF-BECB-7DACD6F45090}" destId="{553FC15B-218A-4C84-BA94-F3F0EE661417}" srcOrd="1" destOrd="0" presId="urn:microsoft.com/office/officeart/2005/8/layout/process3"/>
    <dgm:cxn modelId="{D18AF82D-3D64-4EED-A6E1-B7A4589B041D}" type="presOf" srcId="{CD536FAA-6D61-44D7-8970-40A96E882217}" destId="{58E018C1-EFE8-43C6-9FA3-B3FF3D46DDB7}" srcOrd="0" destOrd="0" presId="urn:microsoft.com/office/officeart/2005/8/layout/process3"/>
    <dgm:cxn modelId="{C21FFC5B-D048-4F60-A790-2530BFBC1367}" type="presOf" srcId="{9E450827-BAB7-4518-8B4C-F5979763B2D6}" destId="{35191941-1343-435C-BA89-DF8C4BAC54DD}" srcOrd="0" destOrd="0" presId="urn:microsoft.com/office/officeart/2005/8/layout/process3"/>
    <dgm:cxn modelId="{3FB31A6E-0BFC-48F4-A8C5-1F733EC84CF1}" srcId="{CD536FAA-6D61-44D7-8970-40A96E882217}" destId="{BBAC88EB-E49D-44C6-8152-CA8A6B9E0C7F}" srcOrd="0" destOrd="0" parTransId="{23E85B68-8DD6-4490-B644-143182E9D01C}" sibTransId="{83FDDCD5-773E-4E68-AF58-1F6930235431}"/>
    <dgm:cxn modelId="{6328E64E-3152-4F99-BB35-48EC683B4811}" type="presOf" srcId="{B85D31B1-3A3C-46EC-A49F-1834FA2944B1}" destId="{F2E2EE7A-77D2-4DB6-A3C4-5FF8069C8E42}" srcOrd="0" destOrd="0" presId="urn:microsoft.com/office/officeart/2005/8/layout/process3"/>
    <dgm:cxn modelId="{A71D8670-0B9C-4F3A-B3E8-D1DD578F63C0}" type="presOf" srcId="{83FDDCD5-773E-4E68-AF58-1F6930235431}" destId="{DD2F4BA2-147A-4EB1-8D39-785D0FEFE8F2}" srcOrd="0" destOrd="0" presId="urn:microsoft.com/office/officeart/2005/8/layout/process3"/>
    <dgm:cxn modelId="{905F8750-4A36-4ACB-AC04-B77A63403081}" type="presOf" srcId="{83FDDCD5-773E-4E68-AF58-1F6930235431}" destId="{E4A31904-C332-4FCA-83DB-A33769E086C6}" srcOrd="1" destOrd="0" presId="urn:microsoft.com/office/officeart/2005/8/layout/process3"/>
    <dgm:cxn modelId="{18F21E56-2177-4B04-A946-1743DD4DBBD7}" type="presOf" srcId="{4EB1ADE7-FC5B-4425-88E3-E6C7D1AAD3C4}" destId="{4CA9AEB8-AFF8-4ABF-B08C-10CC33858CDB}" srcOrd="0" destOrd="0" presId="urn:microsoft.com/office/officeart/2005/8/layout/process3"/>
    <dgm:cxn modelId="{1EB99B76-DEA6-4639-A925-4ED31DF7E7FC}" type="presOf" srcId="{4EB1ADE7-FC5B-4425-88E3-E6C7D1AAD3C4}" destId="{6927D265-C516-49C0-AED6-99A9FDD7FFFE}" srcOrd="1" destOrd="0" presId="urn:microsoft.com/office/officeart/2005/8/layout/process3"/>
    <dgm:cxn modelId="{4FD8DC7E-DB60-4093-84CE-E05A9644F04D}" type="presOf" srcId="{5143A594-82A3-45AB-8915-D695E2E2141B}" destId="{C657158E-E4E4-4858-9148-5BB212386D4E}" srcOrd="0" destOrd="0" presId="urn:microsoft.com/office/officeart/2005/8/layout/process3"/>
    <dgm:cxn modelId="{73F3ED83-ABD9-49CD-BE64-1DAE7ABA8603}" type="presOf" srcId="{39DB6B10-6363-45AD-9649-40FF3BEEABA9}" destId="{278FCB1C-1969-43F2-8AF8-D184182CA4A6}" srcOrd="1" destOrd="0" presId="urn:microsoft.com/office/officeart/2005/8/layout/process3"/>
    <dgm:cxn modelId="{BDCC549C-29E9-43BF-895C-36DBD5867790}" type="presOf" srcId="{BBAC88EB-E49D-44C6-8152-CA8A6B9E0C7F}" destId="{B26BCF36-27E9-4004-99BE-B25830A6D1DD}" srcOrd="1" destOrd="0" presId="urn:microsoft.com/office/officeart/2005/8/layout/process3"/>
    <dgm:cxn modelId="{C73091B0-E460-42B5-9AD5-61D611D878FD}" srcId="{4EB1ADE7-FC5B-4425-88E3-E6C7D1AAD3C4}" destId="{9EE74731-5A43-49C5-BE5F-2F2E1DE42550}" srcOrd="0" destOrd="0" parTransId="{D7D8E00B-F26E-402F-A95A-F684905C1B5C}" sibTransId="{6FE4B415-D1E4-455A-9C82-E3BB95791E02}"/>
    <dgm:cxn modelId="{C7BD22B7-43EA-4861-913A-2A6189D7AB47}" type="presOf" srcId="{BBAC88EB-E49D-44C6-8152-CA8A6B9E0C7F}" destId="{42FCED07-6BAC-488B-A193-876866B8D9A9}" srcOrd="0" destOrd="0" presId="urn:microsoft.com/office/officeart/2005/8/layout/process3"/>
    <dgm:cxn modelId="{1E4AF8CF-1F1B-408B-B82D-84BA5C3067D0}" srcId="{169D0C79-F533-48FA-AA49-D173BAA295EF}" destId="{5143A594-82A3-45AB-8915-D695E2E2141B}" srcOrd="0" destOrd="0" parTransId="{C69D230E-BE6A-4F7A-B23F-47E285CFAB4C}" sibTransId="{E355A594-0A55-419D-9E33-3A50620371A1}"/>
    <dgm:cxn modelId="{FD39A6D5-655B-4F0A-9E2E-05B3CAD4F1C8}" type="presOf" srcId="{169D0C79-F533-48FA-AA49-D173BAA295EF}" destId="{E64A3377-9410-4E2E-A51D-C88C223B7801}" srcOrd="1" destOrd="0" presId="urn:microsoft.com/office/officeart/2005/8/layout/process3"/>
    <dgm:cxn modelId="{B77FE8D5-776D-427B-BA06-7D5BC3F9EAD2}" srcId="{9E450827-BAB7-4518-8B4C-F5979763B2D6}" destId="{9C78E81C-56A6-49E1-8EDA-AF7C1A49AA2B}" srcOrd="0" destOrd="0" parTransId="{CDD8BA16-6238-4AC9-829B-FA28E550E1D6}" sibTransId="{87CDFEBE-4213-4CE9-B985-E85CFB9C2A63}"/>
    <dgm:cxn modelId="{4AD819E2-A26E-4FB6-B4A3-61ACB6987B42}" srcId="{BBAC88EB-E49D-44C6-8152-CA8A6B9E0C7F}" destId="{B85D31B1-3A3C-46EC-A49F-1834FA2944B1}" srcOrd="0" destOrd="0" parTransId="{010C620F-3ADA-4A95-AE2A-F3A196DEFB1A}" sibTransId="{01653051-659D-4744-A8C9-D207E47D66F2}"/>
    <dgm:cxn modelId="{918EEEE6-785E-454B-BC91-39DBAF9BB080}" type="presOf" srcId="{9E450827-BAB7-4518-8B4C-F5979763B2D6}" destId="{53BB1085-F7A8-4133-9AAA-97E62202CCFC}" srcOrd="1" destOrd="0" presId="urn:microsoft.com/office/officeart/2005/8/layout/process3"/>
    <dgm:cxn modelId="{1C459CE7-6F04-4139-BEF4-B529EC07E0B2}" type="presOf" srcId="{9C78E81C-56A6-49E1-8EDA-AF7C1A49AA2B}" destId="{C2795BA7-BC7D-4DEA-92CE-C77EBF791FE3}" srcOrd="0" destOrd="0" presId="urn:microsoft.com/office/officeart/2005/8/layout/process3"/>
    <dgm:cxn modelId="{060767E8-70FE-481A-BA33-2E8E75422619}" srcId="{CD536FAA-6D61-44D7-8970-40A96E882217}" destId="{4EB1ADE7-FC5B-4425-88E3-E6C7D1AAD3C4}" srcOrd="3" destOrd="0" parTransId="{E33E075D-3442-4164-A8FB-11C69B0DDEE5}" sibTransId="{7D80B891-6E22-41C0-BADE-BCADB6B7F142}"/>
    <dgm:cxn modelId="{71EB3EE9-C00E-47B1-BACB-06492DD376DA}" type="presOf" srcId="{169D0C79-F533-48FA-AA49-D173BAA295EF}" destId="{1C5E0CEF-E8DA-4CAC-874A-C18E146FBEB8}" srcOrd="0" destOrd="0" presId="urn:microsoft.com/office/officeart/2005/8/layout/process3"/>
    <dgm:cxn modelId="{A4801BFD-01CF-420C-97EC-D40978BE94BD}" type="presOf" srcId="{06E62750-B59A-4FCF-BECB-7DACD6F45090}" destId="{4545FD3F-C0AF-4C78-85BD-926367F91493}" srcOrd="0" destOrd="0" presId="urn:microsoft.com/office/officeart/2005/8/layout/process3"/>
    <dgm:cxn modelId="{31AADE90-77A4-4554-A1FC-D0B1E5CC35AA}" type="presParOf" srcId="{58E018C1-EFE8-43C6-9FA3-B3FF3D46DDB7}" destId="{6B731824-3DBB-49D7-95CB-B8EDA653859F}" srcOrd="0" destOrd="0" presId="urn:microsoft.com/office/officeart/2005/8/layout/process3"/>
    <dgm:cxn modelId="{6E2F7F00-1835-4475-AC64-3972BAF5FE01}" type="presParOf" srcId="{6B731824-3DBB-49D7-95CB-B8EDA653859F}" destId="{42FCED07-6BAC-488B-A193-876866B8D9A9}" srcOrd="0" destOrd="0" presId="urn:microsoft.com/office/officeart/2005/8/layout/process3"/>
    <dgm:cxn modelId="{5F3A7298-505C-4A67-9D79-E4AA63A59FB2}" type="presParOf" srcId="{6B731824-3DBB-49D7-95CB-B8EDA653859F}" destId="{B26BCF36-27E9-4004-99BE-B25830A6D1DD}" srcOrd="1" destOrd="0" presId="urn:microsoft.com/office/officeart/2005/8/layout/process3"/>
    <dgm:cxn modelId="{B5C1BA4A-2366-43DA-9BB6-807C4A12C343}" type="presParOf" srcId="{6B731824-3DBB-49D7-95CB-B8EDA653859F}" destId="{F2E2EE7A-77D2-4DB6-A3C4-5FF8069C8E42}" srcOrd="2" destOrd="0" presId="urn:microsoft.com/office/officeart/2005/8/layout/process3"/>
    <dgm:cxn modelId="{44CE3F11-B18F-4847-BF87-9179C5E2FFD8}" type="presParOf" srcId="{58E018C1-EFE8-43C6-9FA3-B3FF3D46DDB7}" destId="{DD2F4BA2-147A-4EB1-8D39-785D0FEFE8F2}" srcOrd="1" destOrd="0" presId="urn:microsoft.com/office/officeart/2005/8/layout/process3"/>
    <dgm:cxn modelId="{AF9A4F68-1402-4A12-AE2F-A03439A65BA5}" type="presParOf" srcId="{DD2F4BA2-147A-4EB1-8D39-785D0FEFE8F2}" destId="{E4A31904-C332-4FCA-83DB-A33769E086C6}" srcOrd="0" destOrd="0" presId="urn:microsoft.com/office/officeart/2005/8/layout/process3"/>
    <dgm:cxn modelId="{05B4C058-C5FA-4241-A7B6-DEEF4E057477}" type="presParOf" srcId="{58E018C1-EFE8-43C6-9FA3-B3FF3D46DDB7}" destId="{A56AFCCA-1A8A-4095-B0C8-1417EE797E78}" srcOrd="2" destOrd="0" presId="urn:microsoft.com/office/officeart/2005/8/layout/process3"/>
    <dgm:cxn modelId="{8D92F171-01A7-4991-9249-3B247EEC68BA}" type="presParOf" srcId="{A56AFCCA-1A8A-4095-B0C8-1417EE797E78}" destId="{1C5E0CEF-E8DA-4CAC-874A-C18E146FBEB8}" srcOrd="0" destOrd="0" presId="urn:microsoft.com/office/officeart/2005/8/layout/process3"/>
    <dgm:cxn modelId="{189E8229-54A3-4BFA-A333-AFFC76495A5D}" type="presParOf" srcId="{A56AFCCA-1A8A-4095-B0C8-1417EE797E78}" destId="{E64A3377-9410-4E2E-A51D-C88C223B7801}" srcOrd="1" destOrd="0" presId="urn:microsoft.com/office/officeart/2005/8/layout/process3"/>
    <dgm:cxn modelId="{5739AC03-C7A5-4DCF-813A-A9BAA286A035}" type="presParOf" srcId="{A56AFCCA-1A8A-4095-B0C8-1417EE797E78}" destId="{C657158E-E4E4-4858-9148-5BB212386D4E}" srcOrd="2" destOrd="0" presId="urn:microsoft.com/office/officeart/2005/8/layout/process3"/>
    <dgm:cxn modelId="{09AD7014-060B-48D2-B296-A2D2E1FA7606}" type="presParOf" srcId="{58E018C1-EFE8-43C6-9FA3-B3FF3D46DDB7}" destId="{CD2DB268-C91C-4C0A-A70F-E4E970A910AA}" srcOrd="3" destOrd="0" presId="urn:microsoft.com/office/officeart/2005/8/layout/process3"/>
    <dgm:cxn modelId="{73174CFE-77A6-4645-8D3B-EEF1D9586197}" type="presParOf" srcId="{CD2DB268-C91C-4C0A-A70F-E4E970A910AA}" destId="{278FCB1C-1969-43F2-8AF8-D184182CA4A6}" srcOrd="0" destOrd="0" presId="urn:microsoft.com/office/officeart/2005/8/layout/process3"/>
    <dgm:cxn modelId="{8E8EC902-A4D7-46A6-9223-93DD0FC271E1}" type="presParOf" srcId="{58E018C1-EFE8-43C6-9FA3-B3FF3D46DDB7}" destId="{B6FE4E06-C7E4-442A-B148-268330973AE2}" srcOrd="4" destOrd="0" presId="urn:microsoft.com/office/officeart/2005/8/layout/process3"/>
    <dgm:cxn modelId="{040E084B-A104-48D3-8DD6-2C43A0C6BF42}" type="presParOf" srcId="{B6FE4E06-C7E4-442A-B148-268330973AE2}" destId="{35191941-1343-435C-BA89-DF8C4BAC54DD}" srcOrd="0" destOrd="0" presId="urn:microsoft.com/office/officeart/2005/8/layout/process3"/>
    <dgm:cxn modelId="{6C4EF2C8-B9FA-4C4C-B2EE-A238D568524C}" type="presParOf" srcId="{B6FE4E06-C7E4-442A-B148-268330973AE2}" destId="{53BB1085-F7A8-4133-9AAA-97E62202CCFC}" srcOrd="1" destOrd="0" presId="urn:microsoft.com/office/officeart/2005/8/layout/process3"/>
    <dgm:cxn modelId="{A746C0F5-FE40-4D7C-BDE2-641A7E8DF49D}" type="presParOf" srcId="{B6FE4E06-C7E4-442A-B148-268330973AE2}" destId="{C2795BA7-BC7D-4DEA-92CE-C77EBF791FE3}" srcOrd="2" destOrd="0" presId="urn:microsoft.com/office/officeart/2005/8/layout/process3"/>
    <dgm:cxn modelId="{487DAE74-4C30-42FA-9750-A1238D9726AF}" type="presParOf" srcId="{58E018C1-EFE8-43C6-9FA3-B3FF3D46DDB7}" destId="{4545FD3F-C0AF-4C78-85BD-926367F91493}" srcOrd="5" destOrd="0" presId="urn:microsoft.com/office/officeart/2005/8/layout/process3"/>
    <dgm:cxn modelId="{B35C64AB-CEC1-4402-9669-3C5B39A3FFB7}" type="presParOf" srcId="{4545FD3F-C0AF-4C78-85BD-926367F91493}" destId="{553FC15B-218A-4C84-BA94-F3F0EE661417}" srcOrd="0" destOrd="0" presId="urn:microsoft.com/office/officeart/2005/8/layout/process3"/>
    <dgm:cxn modelId="{7E8B33BC-FE94-4791-97B7-C50C8D865F37}" type="presParOf" srcId="{58E018C1-EFE8-43C6-9FA3-B3FF3D46DDB7}" destId="{20C6BF5F-44F3-4320-AD0D-3E978AED5803}" srcOrd="6" destOrd="0" presId="urn:microsoft.com/office/officeart/2005/8/layout/process3"/>
    <dgm:cxn modelId="{A16D48C1-C276-476B-A52C-F822BB0AA9C1}" type="presParOf" srcId="{20C6BF5F-44F3-4320-AD0D-3E978AED5803}" destId="{4CA9AEB8-AFF8-4ABF-B08C-10CC33858CDB}" srcOrd="0" destOrd="0" presId="urn:microsoft.com/office/officeart/2005/8/layout/process3"/>
    <dgm:cxn modelId="{DCE74B49-14F4-4312-A1EA-59B74D1882EE}" type="presParOf" srcId="{20C6BF5F-44F3-4320-AD0D-3E978AED5803}" destId="{6927D265-C516-49C0-AED6-99A9FDD7FFFE}" srcOrd="1" destOrd="0" presId="urn:microsoft.com/office/officeart/2005/8/layout/process3"/>
    <dgm:cxn modelId="{60FE72CD-75D2-4722-B07A-2499AD9BB453}" type="presParOf" srcId="{20C6BF5F-44F3-4320-AD0D-3E978AED5803}" destId="{1336E346-08AC-4A98-9D37-C259B80F157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B349F9-1368-4BEB-84D4-B2B820470F30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D3D6558-A14C-4AEA-98BE-1813DC1A3897}">
      <dgm:prSet custT="1"/>
      <dgm:spPr/>
      <dgm:t>
        <a:bodyPr/>
        <a:lstStyle/>
        <a:p>
          <a:r>
            <a:rPr lang="en-US" sz="2400" dirty="0"/>
            <a:t>Start with keywords or research question you created</a:t>
          </a:r>
        </a:p>
      </dgm:t>
    </dgm:pt>
    <dgm:pt modelId="{4FA942C5-184F-4F74-91AA-1E4F4EFC247D}" type="parTrans" cxnId="{B8CE4554-343D-416D-8B84-29AFCAF45F9D}">
      <dgm:prSet/>
      <dgm:spPr/>
      <dgm:t>
        <a:bodyPr/>
        <a:lstStyle/>
        <a:p>
          <a:endParaRPr lang="en-US"/>
        </a:p>
      </dgm:t>
    </dgm:pt>
    <dgm:pt modelId="{EE3EC3EC-41AE-461A-B176-BAE9C96EC04A}" type="sibTrans" cxnId="{B8CE4554-343D-416D-8B84-29AFCAF45F9D}">
      <dgm:prSet/>
      <dgm:spPr/>
      <dgm:t>
        <a:bodyPr/>
        <a:lstStyle/>
        <a:p>
          <a:endParaRPr lang="en-US"/>
        </a:p>
      </dgm:t>
    </dgm:pt>
    <dgm:pt modelId="{069F8C96-679B-4BCE-AFC5-EC12ED708574}">
      <dgm:prSet/>
      <dgm:spPr/>
      <dgm:t>
        <a:bodyPr/>
        <a:lstStyle/>
        <a:p>
          <a:r>
            <a:rPr lang="en-US" dirty="0"/>
            <a:t>Use Elicit for targeted paper summaries</a:t>
          </a:r>
        </a:p>
      </dgm:t>
    </dgm:pt>
    <dgm:pt modelId="{93FF6DE3-F8BB-49D7-9565-D44C09E80959}" type="parTrans" cxnId="{164A8DB4-A2E5-4D96-A7F2-2ACB1B1DD876}">
      <dgm:prSet/>
      <dgm:spPr/>
      <dgm:t>
        <a:bodyPr/>
        <a:lstStyle/>
        <a:p>
          <a:endParaRPr lang="en-US"/>
        </a:p>
      </dgm:t>
    </dgm:pt>
    <dgm:pt modelId="{F7A40918-7A1D-4065-B838-EBF370570E41}" type="sibTrans" cxnId="{164A8DB4-A2E5-4D96-A7F2-2ACB1B1DD876}">
      <dgm:prSet/>
      <dgm:spPr/>
      <dgm:t>
        <a:bodyPr/>
        <a:lstStyle/>
        <a:p>
          <a:endParaRPr lang="en-US"/>
        </a:p>
      </dgm:t>
    </dgm:pt>
    <dgm:pt modelId="{94ED3733-5C96-4BDF-ACE6-FEA7585D7330}">
      <dgm:prSet/>
      <dgm:spPr/>
      <dgm:t>
        <a:bodyPr/>
        <a:lstStyle/>
        <a:p>
          <a:r>
            <a:rPr lang="en-US"/>
            <a:t>Use ResearchRabbit for network-base discovery</a:t>
          </a:r>
        </a:p>
      </dgm:t>
    </dgm:pt>
    <dgm:pt modelId="{324167DB-89CB-44DA-81E1-E20975DD1152}" type="parTrans" cxnId="{3A345E37-62A3-441F-9D9A-F88AB26B4B53}">
      <dgm:prSet/>
      <dgm:spPr/>
      <dgm:t>
        <a:bodyPr/>
        <a:lstStyle/>
        <a:p>
          <a:endParaRPr lang="en-US"/>
        </a:p>
      </dgm:t>
    </dgm:pt>
    <dgm:pt modelId="{FEE23DF8-B049-49B1-BA3F-86A8196ECA7E}" type="sibTrans" cxnId="{3A345E37-62A3-441F-9D9A-F88AB26B4B53}">
      <dgm:prSet/>
      <dgm:spPr/>
      <dgm:t>
        <a:bodyPr/>
        <a:lstStyle/>
        <a:p>
          <a:endParaRPr lang="en-US"/>
        </a:p>
      </dgm:t>
    </dgm:pt>
    <dgm:pt modelId="{ED89DAD6-F3B6-4D09-8E0A-93A7C164AB76}">
      <dgm:prSet/>
      <dgm:spPr/>
      <dgm:t>
        <a:bodyPr/>
        <a:lstStyle/>
        <a:p>
          <a:r>
            <a:rPr lang="en-US"/>
            <a:t>Compare, cluster, and organize your findings</a:t>
          </a:r>
        </a:p>
      </dgm:t>
    </dgm:pt>
    <dgm:pt modelId="{086BBA72-19E2-4644-A5B8-6AB59303F5F6}" type="parTrans" cxnId="{899B455E-7EDF-4037-874C-C9C32DF47A42}">
      <dgm:prSet/>
      <dgm:spPr/>
      <dgm:t>
        <a:bodyPr/>
        <a:lstStyle/>
        <a:p>
          <a:endParaRPr lang="en-US"/>
        </a:p>
      </dgm:t>
    </dgm:pt>
    <dgm:pt modelId="{64653F9A-8302-4DD3-AAC4-11627F44DF67}" type="sibTrans" cxnId="{899B455E-7EDF-4037-874C-C9C32DF47A42}">
      <dgm:prSet/>
      <dgm:spPr/>
      <dgm:t>
        <a:bodyPr/>
        <a:lstStyle/>
        <a:p>
          <a:endParaRPr lang="en-US"/>
        </a:p>
      </dgm:t>
    </dgm:pt>
    <dgm:pt modelId="{CB55D60C-7BFA-41EB-9160-9121AC321F4A}" type="pres">
      <dgm:prSet presAssocID="{A6B349F9-1368-4BEB-84D4-B2B820470F30}" presName="root" presStyleCnt="0">
        <dgm:presLayoutVars>
          <dgm:dir/>
          <dgm:resizeHandles val="exact"/>
        </dgm:presLayoutVars>
      </dgm:prSet>
      <dgm:spPr/>
    </dgm:pt>
    <dgm:pt modelId="{AA93D835-E23C-4056-B81C-3D9072A591CD}" type="pres">
      <dgm:prSet presAssocID="{6D3D6558-A14C-4AEA-98BE-1813DC1A3897}" presName="compNode" presStyleCnt="0"/>
      <dgm:spPr/>
    </dgm:pt>
    <dgm:pt modelId="{31782756-C89E-40E3-A143-E694DEBEBF7F}" type="pres">
      <dgm:prSet presAssocID="{6D3D6558-A14C-4AEA-98BE-1813DC1A38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EEE75E9-8F9B-42A8-A3A0-B7E471CC43D2}" type="pres">
      <dgm:prSet presAssocID="{6D3D6558-A14C-4AEA-98BE-1813DC1A3897}" presName="spaceRect" presStyleCnt="0"/>
      <dgm:spPr/>
    </dgm:pt>
    <dgm:pt modelId="{DFB02914-CA86-48F8-86B7-516C93972D11}" type="pres">
      <dgm:prSet presAssocID="{6D3D6558-A14C-4AEA-98BE-1813DC1A3897}" presName="textRect" presStyleLbl="revTx" presStyleIdx="0" presStyleCnt="4">
        <dgm:presLayoutVars>
          <dgm:chMax val="1"/>
          <dgm:chPref val="1"/>
        </dgm:presLayoutVars>
      </dgm:prSet>
      <dgm:spPr/>
    </dgm:pt>
    <dgm:pt modelId="{B692E8E9-C70F-488A-BF4E-6CB479B03F13}" type="pres">
      <dgm:prSet presAssocID="{EE3EC3EC-41AE-461A-B176-BAE9C96EC04A}" presName="sibTrans" presStyleCnt="0"/>
      <dgm:spPr/>
    </dgm:pt>
    <dgm:pt modelId="{E5834B14-26D3-446E-B5F9-09C909694769}" type="pres">
      <dgm:prSet presAssocID="{069F8C96-679B-4BCE-AFC5-EC12ED708574}" presName="compNode" presStyleCnt="0"/>
      <dgm:spPr/>
    </dgm:pt>
    <dgm:pt modelId="{C3DD8176-052C-4650-8970-25F1628AD779}" type="pres">
      <dgm:prSet presAssocID="{069F8C96-679B-4BCE-AFC5-EC12ED7085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EFC59E-39FB-4C2E-8BAA-F41AC6F3E227}" type="pres">
      <dgm:prSet presAssocID="{069F8C96-679B-4BCE-AFC5-EC12ED708574}" presName="spaceRect" presStyleCnt="0"/>
      <dgm:spPr/>
    </dgm:pt>
    <dgm:pt modelId="{73C92DDE-17E8-4B68-851D-AD509816580F}" type="pres">
      <dgm:prSet presAssocID="{069F8C96-679B-4BCE-AFC5-EC12ED708574}" presName="textRect" presStyleLbl="revTx" presStyleIdx="1" presStyleCnt="4">
        <dgm:presLayoutVars>
          <dgm:chMax val="1"/>
          <dgm:chPref val="1"/>
        </dgm:presLayoutVars>
      </dgm:prSet>
      <dgm:spPr/>
    </dgm:pt>
    <dgm:pt modelId="{2D13DAFE-2E5C-4C90-A335-84CF83C29BB3}" type="pres">
      <dgm:prSet presAssocID="{F7A40918-7A1D-4065-B838-EBF370570E41}" presName="sibTrans" presStyleCnt="0"/>
      <dgm:spPr/>
    </dgm:pt>
    <dgm:pt modelId="{7D1A3048-606C-4B19-8D37-A652A9693AB0}" type="pres">
      <dgm:prSet presAssocID="{94ED3733-5C96-4BDF-ACE6-FEA7585D7330}" presName="compNode" presStyleCnt="0"/>
      <dgm:spPr/>
    </dgm:pt>
    <dgm:pt modelId="{0A824C5D-3EA8-4943-B8D4-B4FBEE22EF27}" type="pres">
      <dgm:prSet presAssocID="{94ED3733-5C96-4BDF-ACE6-FEA7585D73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11C5B881-1C47-4C17-A08F-230B33BE21CF}" type="pres">
      <dgm:prSet presAssocID="{94ED3733-5C96-4BDF-ACE6-FEA7585D7330}" presName="spaceRect" presStyleCnt="0"/>
      <dgm:spPr/>
    </dgm:pt>
    <dgm:pt modelId="{B3583790-8728-4413-AB31-892CDE311C15}" type="pres">
      <dgm:prSet presAssocID="{94ED3733-5C96-4BDF-ACE6-FEA7585D7330}" presName="textRect" presStyleLbl="revTx" presStyleIdx="2" presStyleCnt="4">
        <dgm:presLayoutVars>
          <dgm:chMax val="1"/>
          <dgm:chPref val="1"/>
        </dgm:presLayoutVars>
      </dgm:prSet>
      <dgm:spPr/>
    </dgm:pt>
    <dgm:pt modelId="{42BD2E3A-1F77-42FA-AB81-1DDC980240CA}" type="pres">
      <dgm:prSet presAssocID="{FEE23DF8-B049-49B1-BA3F-86A8196ECA7E}" presName="sibTrans" presStyleCnt="0"/>
      <dgm:spPr/>
    </dgm:pt>
    <dgm:pt modelId="{79253191-0A7C-49BA-9A93-84B7C0CACB8E}" type="pres">
      <dgm:prSet presAssocID="{ED89DAD6-F3B6-4D09-8E0A-93A7C164AB76}" presName="compNode" presStyleCnt="0"/>
      <dgm:spPr/>
    </dgm:pt>
    <dgm:pt modelId="{62C9836D-52E8-41F6-BE4C-BB383B1BE0BB}" type="pres">
      <dgm:prSet presAssocID="{ED89DAD6-F3B6-4D09-8E0A-93A7C164AB7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1E03E95-C833-41F6-84A5-DF5FB4FBE925}" type="pres">
      <dgm:prSet presAssocID="{ED89DAD6-F3B6-4D09-8E0A-93A7C164AB76}" presName="spaceRect" presStyleCnt="0"/>
      <dgm:spPr/>
    </dgm:pt>
    <dgm:pt modelId="{92CD8F6E-7031-439C-B7F9-4664E6BA4AF6}" type="pres">
      <dgm:prSet presAssocID="{ED89DAD6-F3B6-4D09-8E0A-93A7C164AB7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B86161A-1356-4340-8782-68FC2414828B}" type="presOf" srcId="{A6B349F9-1368-4BEB-84D4-B2B820470F30}" destId="{CB55D60C-7BFA-41EB-9160-9121AC321F4A}" srcOrd="0" destOrd="0" presId="urn:microsoft.com/office/officeart/2018/2/layout/IconLabelList"/>
    <dgm:cxn modelId="{3A345E37-62A3-441F-9D9A-F88AB26B4B53}" srcId="{A6B349F9-1368-4BEB-84D4-B2B820470F30}" destId="{94ED3733-5C96-4BDF-ACE6-FEA7585D7330}" srcOrd="2" destOrd="0" parTransId="{324167DB-89CB-44DA-81E1-E20975DD1152}" sibTransId="{FEE23DF8-B049-49B1-BA3F-86A8196ECA7E}"/>
    <dgm:cxn modelId="{899B455E-7EDF-4037-874C-C9C32DF47A42}" srcId="{A6B349F9-1368-4BEB-84D4-B2B820470F30}" destId="{ED89DAD6-F3B6-4D09-8E0A-93A7C164AB76}" srcOrd="3" destOrd="0" parTransId="{086BBA72-19E2-4644-A5B8-6AB59303F5F6}" sibTransId="{64653F9A-8302-4DD3-AAC4-11627F44DF67}"/>
    <dgm:cxn modelId="{E067555E-11F9-4AD6-B929-CAF41A275EE9}" type="presOf" srcId="{6D3D6558-A14C-4AEA-98BE-1813DC1A3897}" destId="{DFB02914-CA86-48F8-86B7-516C93972D11}" srcOrd="0" destOrd="0" presId="urn:microsoft.com/office/officeart/2018/2/layout/IconLabelList"/>
    <dgm:cxn modelId="{B8CE4554-343D-416D-8B84-29AFCAF45F9D}" srcId="{A6B349F9-1368-4BEB-84D4-B2B820470F30}" destId="{6D3D6558-A14C-4AEA-98BE-1813DC1A3897}" srcOrd="0" destOrd="0" parTransId="{4FA942C5-184F-4F74-91AA-1E4F4EFC247D}" sibTransId="{EE3EC3EC-41AE-461A-B176-BAE9C96EC04A}"/>
    <dgm:cxn modelId="{30ADB075-CE10-470E-9A9D-1301B7E1B6B5}" type="presOf" srcId="{94ED3733-5C96-4BDF-ACE6-FEA7585D7330}" destId="{B3583790-8728-4413-AB31-892CDE311C15}" srcOrd="0" destOrd="0" presId="urn:microsoft.com/office/officeart/2018/2/layout/IconLabelList"/>
    <dgm:cxn modelId="{164A8DB4-A2E5-4D96-A7F2-2ACB1B1DD876}" srcId="{A6B349F9-1368-4BEB-84D4-B2B820470F30}" destId="{069F8C96-679B-4BCE-AFC5-EC12ED708574}" srcOrd="1" destOrd="0" parTransId="{93FF6DE3-F8BB-49D7-9565-D44C09E80959}" sibTransId="{F7A40918-7A1D-4065-B838-EBF370570E41}"/>
    <dgm:cxn modelId="{362E69D3-6C7D-4B5B-A0C4-B1D005244790}" type="presOf" srcId="{069F8C96-679B-4BCE-AFC5-EC12ED708574}" destId="{73C92DDE-17E8-4B68-851D-AD509816580F}" srcOrd="0" destOrd="0" presId="urn:microsoft.com/office/officeart/2018/2/layout/IconLabelList"/>
    <dgm:cxn modelId="{792D74EA-BC13-460B-9F57-22214AC74C21}" type="presOf" srcId="{ED89DAD6-F3B6-4D09-8E0A-93A7C164AB76}" destId="{92CD8F6E-7031-439C-B7F9-4664E6BA4AF6}" srcOrd="0" destOrd="0" presId="urn:microsoft.com/office/officeart/2018/2/layout/IconLabelList"/>
    <dgm:cxn modelId="{05795CAA-980F-4A16-A392-62E6D2C71BD2}" type="presParOf" srcId="{CB55D60C-7BFA-41EB-9160-9121AC321F4A}" destId="{AA93D835-E23C-4056-B81C-3D9072A591CD}" srcOrd="0" destOrd="0" presId="urn:microsoft.com/office/officeart/2018/2/layout/IconLabelList"/>
    <dgm:cxn modelId="{42D69DEE-2BCA-44DA-BF0D-BCCE69F55CE4}" type="presParOf" srcId="{AA93D835-E23C-4056-B81C-3D9072A591CD}" destId="{31782756-C89E-40E3-A143-E694DEBEBF7F}" srcOrd="0" destOrd="0" presId="urn:microsoft.com/office/officeart/2018/2/layout/IconLabelList"/>
    <dgm:cxn modelId="{4CCCDCA4-999E-4321-AAE4-49D59532B30B}" type="presParOf" srcId="{AA93D835-E23C-4056-B81C-3D9072A591CD}" destId="{DEEE75E9-8F9B-42A8-A3A0-B7E471CC43D2}" srcOrd="1" destOrd="0" presId="urn:microsoft.com/office/officeart/2018/2/layout/IconLabelList"/>
    <dgm:cxn modelId="{4824D59D-273F-4CBB-A395-03E0AE69908F}" type="presParOf" srcId="{AA93D835-E23C-4056-B81C-3D9072A591CD}" destId="{DFB02914-CA86-48F8-86B7-516C93972D11}" srcOrd="2" destOrd="0" presId="urn:microsoft.com/office/officeart/2018/2/layout/IconLabelList"/>
    <dgm:cxn modelId="{0EE2BF32-A505-4202-8698-D830CD8852A0}" type="presParOf" srcId="{CB55D60C-7BFA-41EB-9160-9121AC321F4A}" destId="{B692E8E9-C70F-488A-BF4E-6CB479B03F13}" srcOrd="1" destOrd="0" presId="urn:microsoft.com/office/officeart/2018/2/layout/IconLabelList"/>
    <dgm:cxn modelId="{450BE1B5-A033-466C-BDD4-29BD7409C524}" type="presParOf" srcId="{CB55D60C-7BFA-41EB-9160-9121AC321F4A}" destId="{E5834B14-26D3-446E-B5F9-09C909694769}" srcOrd="2" destOrd="0" presId="urn:microsoft.com/office/officeart/2018/2/layout/IconLabelList"/>
    <dgm:cxn modelId="{48D4BFB4-32F6-4890-A675-5EEF3A4B9E47}" type="presParOf" srcId="{E5834B14-26D3-446E-B5F9-09C909694769}" destId="{C3DD8176-052C-4650-8970-25F1628AD779}" srcOrd="0" destOrd="0" presId="urn:microsoft.com/office/officeart/2018/2/layout/IconLabelList"/>
    <dgm:cxn modelId="{0893D071-C519-4D39-BF6E-C9F1FFC215C9}" type="presParOf" srcId="{E5834B14-26D3-446E-B5F9-09C909694769}" destId="{E3EFC59E-39FB-4C2E-8BAA-F41AC6F3E227}" srcOrd="1" destOrd="0" presId="urn:microsoft.com/office/officeart/2018/2/layout/IconLabelList"/>
    <dgm:cxn modelId="{7CBD770F-3A74-4049-9150-465D9FED341F}" type="presParOf" srcId="{E5834B14-26D3-446E-B5F9-09C909694769}" destId="{73C92DDE-17E8-4B68-851D-AD509816580F}" srcOrd="2" destOrd="0" presId="urn:microsoft.com/office/officeart/2018/2/layout/IconLabelList"/>
    <dgm:cxn modelId="{64582B61-6DED-4EF3-8747-C0D5D9986016}" type="presParOf" srcId="{CB55D60C-7BFA-41EB-9160-9121AC321F4A}" destId="{2D13DAFE-2E5C-4C90-A335-84CF83C29BB3}" srcOrd="3" destOrd="0" presId="urn:microsoft.com/office/officeart/2018/2/layout/IconLabelList"/>
    <dgm:cxn modelId="{9EA4169F-FFCD-49D7-A84F-A710F8099A02}" type="presParOf" srcId="{CB55D60C-7BFA-41EB-9160-9121AC321F4A}" destId="{7D1A3048-606C-4B19-8D37-A652A9693AB0}" srcOrd="4" destOrd="0" presId="urn:microsoft.com/office/officeart/2018/2/layout/IconLabelList"/>
    <dgm:cxn modelId="{A98C57AE-F8C4-40FB-A52E-7FBE622F0014}" type="presParOf" srcId="{7D1A3048-606C-4B19-8D37-A652A9693AB0}" destId="{0A824C5D-3EA8-4943-B8D4-B4FBEE22EF27}" srcOrd="0" destOrd="0" presId="urn:microsoft.com/office/officeart/2018/2/layout/IconLabelList"/>
    <dgm:cxn modelId="{0985DA57-9FE2-4C0B-B780-9268AA84AA31}" type="presParOf" srcId="{7D1A3048-606C-4B19-8D37-A652A9693AB0}" destId="{11C5B881-1C47-4C17-A08F-230B33BE21CF}" srcOrd="1" destOrd="0" presId="urn:microsoft.com/office/officeart/2018/2/layout/IconLabelList"/>
    <dgm:cxn modelId="{E3900D31-2A21-4254-81EE-878E4CCE407D}" type="presParOf" srcId="{7D1A3048-606C-4B19-8D37-A652A9693AB0}" destId="{B3583790-8728-4413-AB31-892CDE311C15}" srcOrd="2" destOrd="0" presId="urn:microsoft.com/office/officeart/2018/2/layout/IconLabelList"/>
    <dgm:cxn modelId="{005AB668-2F77-4876-986E-DA295C20E2EE}" type="presParOf" srcId="{CB55D60C-7BFA-41EB-9160-9121AC321F4A}" destId="{42BD2E3A-1F77-42FA-AB81-1DDC980240CA}" srcOrd="5" destOrd="0" presId="urn:microsoft.com/office/officeart/2018/2/layout/IconLabelList"/>
    <dgm:cxn modelId="{4483166C-77B0-4C72-B9EC-ABA08E336A25}" type="presParOf" srcId="{CB55D60C-7BFA-41EB-9160-9121AC321F4A}" destId="{79253191-0A7C-49BA-9A93-84B7C0CACB8E}" srcOrd="6" destOrd="0" presId="urn:microsoft.com/office/officeart/2018/2/layout/IconLabelList"/>
    <dgm:cxn modelId="{3F4B6F36-4B86-4E12-94D7-C4C2C16BC0EF}" type="presParOf" srcId="{79253191-0A7C-49BA-9A93-84B7C0CACB8E}" destId="{62C9836D-52E8-41F6-BE4C-BB383B1BE0BB}" srcOrd="0" destOrd="0" presId="urn:microsoft.com/office/officeart/2018/2/layout/IconLabelList"/>
    <dgm:cxn modelId="{B66688CA-D359-41C8-83FC-D99C0BBA5EB2}" type="presParOf" srcId="{79253191-0A7C-49BA-9A93-84B7C0CACB8E}" destId="{01E03E95-C833-41F6-84A5-DF5FB4FBE925}" srcOrd="1" destOrd="0" presId="urn:microsoft.com/office/officeart/2018/2/layout/IconLabelList"/>
    <dgm:cxn modelId="{8B3BD96D-1EA8-4CBD-B66A-98FBCAB3E720}" type="presParOf" srcId="{79253191-0A7C-49BA-9A93-84B7C0CACB8E}" destId="{92CD8F6E-7031-439C-B7F9-4664E6BA4A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62C856-D616-44E0-90BA-BF4E89B2DCD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5CE7C3-5D84-4418-9B4F-3067AF7AAB08}">
      <dgm:prSet/>
      <dgm:spPr/>
      <dgm:t>
        <a:bodyPr/>
        <a:lstStyle/>
        <a:p>
          <a:r>
            <a:rPr lang="en-US"/>
            <a:t>Pick 1-2 research questions (or keywords) from Session 1</a:t>
          </a:r>
        </a:p>
      </dgm:t>
    </dgm:pt>
    <dgm:pt modelId="{7BCC639A-AFAC-4EA6-B8EB-344D9E562192}" type="parTrans" cxnId="{D05C55DA-40BA-4ADF-ABE6-149F2C1E5508}">
      <dgm:prSet/>
      <dgm:spPr/>
      <dgm:t>
        <a:bodyPr/>
        <a:lstStyle/>
        <a:p>
          <a:endParaRPr lang="en-US"/>
        </a:p>
      </dgm:t>
    </dgm:pt>
    <dgm:pt modelId="{E593350C-61B8-46F4-A7F3-A02CFA5BD318}" type="sibTrans" cxnId="{D05C55DA-40BA-4ADF-ABE6-149F2C1E5508}">
      <dgm:prSet/>
      <dgm:spPr/>
      <dgm:t>
        <a:bodyPr/>
        <a:lstStyle/>
        <a:p>
          <a:endParaRPr lang="en-US"/>
        </a:p>
      </dgm:t>
    </dgm:pt>
    <dgm:pt modelId="{5409198B-ACF9-476E-941B-2A780229DF88}">
      <dgm:prSet/>
      <dgm:spPr/>
      <dgm:t>
        <a:bodyPr/>
        <a:lstStyle/>
        <a:p>
          <a:r>
            <a:rPr lang="en-US"/>
            <a:t>Use Elicit to gather a few focused papers.</a:t>
          </a:r>
        </a:p>
      </dgm:t>
    </dgm:pt>
    <dgm:pt modelId="{34DAF2FA-7FB1-4519-BA22-5171ED715094}" type="parTrans" cxnId="{F92B659F-CE1D-4342-8E5B-917E7661D4F7}">
      <dgm:prSet/>
      <dgm:spPr/>
      <dgm:t>
        <a:bodyPr/>
        <a:lstStyle/>
        <a:p>
          <a:endParaRPr lang="en-US"/>
        </a:p>
      </dgm:t>
    </dgm:pt>
    <dgm:pt modelId="{EF80A3AC-A5A7-484C-BE73-3CD4217C1840}" type="sibTrans" cxnId="{F92B659F-CE1D-4342-8E5B-917E7661D4F7}">
      <dgm:prSet/>
      <dgm:spPr/>
      <dgm:t>
        <a:bodyPr/>
        <a:lstStyle/>
        <a:p>
          <a:endParaRPr lang="en-US"/>
        </a:p>
      </dgm:t>
    </dgm:pt>
    <dgm:pt modelId="{14A3C39A-6001-41D9-A0A3-A1B82A961A4B}">
      <dgm:prSet/>
      <dgm:spPr/>
      <dgm:t>
        <a:bodyPr/>
        <a:lstStyle/>
        <a:p>
          <a:r>
            <a:rPr lang="en-US"/>
            <a:t>Use ResearchRabbit to explore literature visually. </a:t>
          </a:r>
        </a:p>
      </dgm:t>
    </dgm:pt>
    <dgm:pt modelId="{AD6B9D88-CD81-4D01-8C35-6CA07393EA3E}" type="parTrans" cxnId="{276AD4B3-FCAC-4EF7-A5D8-73E54DAAFE67}">
      <dgm:prSet/>
      <dgm:spPr/>
      <dgm:t>
        <a:bodyPr/>
        <a:lstStyle/>
        <a:p>
          <a:endParaRPr lang="en-US"/>
        </a:p>
      </dgm:t>
    </dgm:pt>
    <dgm:pt modelId="{94AF2EE9-7660-4309-950C-E4C1DCC021E6}" type="sibTrans" cxnId="{276AD4B3-FCAC-4EF7-A5D8-73E54DAAFE67}">
      <dgm:prSet/>
      <dgm:spPr/>
      <dgm:t>
        <a:bodyPr/>
        <a:lstStyle/>
        <a:p>
          <a:endParaRPr lang="en-US"/>
        </a:p>
      </dgm:t>
    </dgm:pt>
    <dgm:pt modelId="{7AB1409E-9807-4D8A-A751-598E5C9EDB2D}">
      <dgm:prSet/>
      <dgm:spPr/>
      <dgm:t>
        <a:bodyPr/>
        <a:lstStyle/>
        <a:p>
          <a:r>
            <a:rPr lang="en-US"/>
            <a:t>Document key finding, interesting connections, and useful papers. </a:t>
          </a:r>
        </a:p>
      </dgm:t>
    </dgm:pt>
    <dgm:pt modelId="{1CF8ED34-B84C-4432-ADFE-5CC2343362B2}" type="parTrans" cxnId="{442C17BC-7D0A-4AB5-B8A6-278FE143FA2B}">
      <dgm:prSet/>
      <dgm:spPr/>
      <dgm:t>
        <a:bodyPr/>
        <a:lstStyle/>
        <a:p>
          <a:endParaRPr lang="en-US"/>
        </a:p>
      </dgm:t>
    </dgm:pt>
    <dgm:pt modelId="{B4A9222C-8B9C-41CB-A93D-CDB394215357}" type="sibTrans" cxnId="{442C17BC-7D0A-4AB5-B8A6-278FE143FA2B}">
      <dgm:prSet/>
      <dgm:spPr/>
      <dgm:t>
        <a:bodyPr/>
        <a:lstStyle/>
        <a:p>
          <a:endParaRPr lang="en-US"/>
        </a:p>
      </dgm:t>
    </dgm:pt>
    <dgm:pt modelId="{FC799333-E99F-4D6C-B12A-4F6641953396}" type="pres">
      <dgm:prSet presAssocID="{0462C856-D616-44E0-90BA-BF4E89B2DCD0}" presName="vert0" presStyleCnt="0">
        <dgm:presLayoutVars>
          <dgm:dir/>
          <dgm:animOne val="branch"/>
          <dgm:animLvl val="lvl"/>
        </dgm:presLayoutVars>
      </dgm:prSet>
      <dgm:spPr/>
    </dgm:pt>
    <dgm:pt modelId="{5ACE87BB-E57A-4A7E-9C50-C61B7D90F25E}" type="pres">
      <dgm:prSet presAssocID="{C95CE7C3-5D84-4418-9B4F-3067AF7AAB08}" presName="thickLine" presStyleLbl="alignNode1" presStyleIdx="0" presStyleCnt="4"/>
      <dgm:spPr/>
    </dgm:pt>
    <dgm:pt modelId="{EBC93735-128F-4789-8023-2205DC179EA9}" type="pres">
      <dgm:prSet presAssocID="{C95CE7C3-5D84-4418-9B4F-3067AF7AAB08}" presName="horz1" presStyleCnt="0"/>
      <dgm:spPr/>
    </dgm:pt>
    <dgm:pt modelId="{EE7957D7-97EA-4A7A-B906-0DDBFFCAA870}" type="pres">
      <dgm:prSet presAssocID="{C95CE7C3-5D84-4418-9B4F-3067AF7AAB08}" presName="tx1" presStyleLbl="revTx" presStyleIdx="0" presStyleCnt="4"/>
      <dgm:spPr/>
    </dgm:pt>
    <dgm:pt modelId="{E4DDBC60-B87E-4C12-B925-567D3AEA4CA8}" type="pres">
      <dgm:prSet presAssocID="{C95CE7C3-5D84-4418-9B4F-3067AF7AAB08}" presName="vert1" presStyleCnt="0"/>
      <dgm:spPr/>
    </dgm:pt>
    <dgm:pt modelId="{8C64F787-DB48-444D-8549-FB305B642547}" type="pres">
      <dgm:prSet presAssocID="{5409198B-ACF9-476E-941B-2A780229DF88}" presName="thickLine" presStyleLbl="alignNode1" presStyleIdx="1" presStyleCnt="4"/>
      <dgm:spPr/>
    </dgm:pt>
    <dgm:pt modelId="{EDEDD309-FCF3-4C2F-924B-68C669604367}" type="pres">
      <dgm:prSet presAssocID="{5409198B-ACF9-476E-941B-2A780229DF88}" presName="horz1" presStyleCnt="0"/>
      <dgm:spPr/>
    </dgm:pt>
    <dgm:pt modelId="{00E9B70D-2A1E-4C9C-A35B-B72DCD7FD618}" type="pres">
      <dgm:prSet presAssocID="{5409198B-ACF9-476E-941B-2A780229DF88}" presName="tx1" presStyleLbl="revTx" presStyleIdx="1" presStyleCnt="4"/>
      <dgm:spPr/>
    </dgm:pt>
    <dgm:pt modelId="{73FEEF39-8455-42C6-B247-67CB176124B9}" type="pres">
      <dgm:prSet presAssocID="{5409198B-ACF9-476E-941B-2A780229DF88}" presName="vert1" presStyleCnt="0"/>
      <dgm:spPr/>
    </dgm:pt>
    <dgm:pt modelId="{6C72142F-966E-4242-A8E9-F1012322EF1C}" type="pres">
      <dgm:prSet presAssocID="{14A3C39A-6001-41D9-A0A3-A1B82A961A4B}" presName="thickLine" presStyleLbl="alignNode1" presStyleIdx="2" presStyleCnt="4"/>
      <dgm:spPr/>
    </dgm:pt>
    <dgm:pt modelId="{7CD80EFD-3B90-4801-9A55-C33BA9981ABE}" type="pres">
      <dgm:prSet presAssocID="{14A3C39A-6001-41D9-A0A3-A1B82A961A4B}" presName="horz1" presStyleCnt="0"/>
      <dgm:spPr/>
    </dgm:pt>
    <dgm:pt modelId="{049C4FE2-C3FE-4B33-9967-55BCAE54F695}" type="pres">
      <dgm:prSet presAssocID="{14A3C39A-6001-41D9-A0A3-A1B82A961A4B}" presName="tx1" presStyleLbl="revTx" presStyleIdx="2" presStyleCnt="4"/>
      <dgm:spPr/>
    </dgm:pt>
    <dgm:pt modelId="{C05D7DDA-81E8-4CB1-8B22-C556BAD46956}" type="pres">
      <dgm:prSet presAssocID="{14A3C39A-6001-41D9-A0A3-A1B82A961A4B}" presName="vert1" presStyleCnt="0"/>
      <dgm:spPr/>
    </dgm:pt>
    <dgm:pt modelId="{400AD931-5590-4F41-BFC7-F3AC14B698BD}" type="pres">
      <dgm:prSet presAssocID="{7AB1409E-9807-4D8A-A751-598E5C9EDB2D}" presName="thickLine" presStyleLbl="alignNode1" presStyleIdx="3" presStyleCnt="4"/>
      <dgm:spPr/>
    </dgm:pt>
    <dgm:pt modelId="{6EB8B284-D6D4-4942-8E5D-2D45EACC1E15}" type="pres">
      <dgm:prSet presAssocID="{7AB1409E-9807-4D8A-A751-598E5C9EDB2D}" presName="horz1" presStyleCnt="0"/>
      <dgm:spPr/>
    </dgm:pt>
    <dgm:pt modelId="{746FB74E-3D99-4ED8-9F2B-D0380ECEFF02}" type="pres">
      <dgm:prSet presAssocID="{7AB1409E-9807-4D8A-A751-598E5C9EDB2D}" presName="tx1" presStyleLbl="revTx" presStyleIdx="3" presStyleCnt="4"/>
      <dgm:spPr/>
    </dgm:pt>
    <dgm:pt modelId="{1E60445D-9F44-4435-B1B9-B1D47B37C001}" type="pres">
      <dgm:prSet presAssocID="{7AB1409E-9807-4D8A-A751-598E5C9EDB2D}" presName="vert1" presStyleCnt="0"/>
      <dgm:spPr/>
    </dgm:pt>
  </dgm:ptLst>
  <dgm:cxnLst>
    <dgm:cxn modelId="{B41C1E22-FDE5-4C63-BF9B-4658B1ACE72F}" type="presOf" srcId="{0462C856-D616-44E0-90BA-BF4E89B2DCD0}" destId="{FC799333-E99F-4D6C-B12A-4F6641953396}" srcOrd="0" destOrd="0" presId="urn:microsoft.com/office/officeart/2008/layout/LinedList"/>
    <dgm:cxn modelId="{A032EC69-A775-4CB1-88DA-6810D2EDC562}" type="presOf" srcId="{C95CE7C3-5D84-4418-9B4F-3067AF7AAB08}" destId="{EE7957D7-97EA-4A7A-B906-0DDBFFCAA870}" srcOrd="0" destOrd="0" presId="urn:microsoft.com/office/officeart/2008/layout/LinedList"/>
    <dgm:cxn modelId="{E6336E72-20DB-4D89-A636-C86BBC70B9EB}" type="presOf" srcId="{14A3C39A-6001-41D9-A0A3-A1B82A961A4B}" destId="{049C4FE2-C3FE-4B33-9967-55BCAE54F695}" srcOrd="0" destOrd="0" presId="urn:microsoft.com/office/officeart/2008/layout/LinedList"/>
    <dgm:cxn modelId="{F92B659F-CE1D-4342-8E5B-917E7661D4F7}" srcId="{0462C856-D616-44E0-90BA-BF4E89B2DCD0}" destId="{5409198B-ACF9-476E-941B-2A780229DF88}" srcOrd="1" destOrd="0" parTransId="{34DAF2FA-7FB1-4519-BA22-5171ED715094}" sibTransId="{EF80A3AC-A5A7-484C-BE73-3CD4217C1840}"/>
    <dgm:cxn modelId="{43210EAC-DF89-4652-BFA8-DA204FEF024E}" type="presOf" srcId="{5409198B-ACF9-476E-941B-2A780229DF88}" destId="{00E9B70D-2A1E-4C9C-A35B-B72DCD7FD618}" srcOrd="0" destOrd="0" presId="urn:microsoft.com/office/officeart/2008/layout/LinedList"/>
    <dgm:cxn modelId="{06E6CAAF-85B6-432B-B726-28DE6D65639A}" type="presOf" srcId="{7AB1409E-9807-4D8A-A751-598E5C9EDB2D}" destId="{746FB74E-3D99-4ED8-9F2B-D0380ECEFF02}" srcOrd="0" destOrd="0" presId="urn:microsoft.com/office/officeart/2008/layout/LinedList"/>
    <dgm:cxn modelId="{276AD4B3-FCAC-4EF7-A5D8-73E54DAAFE67}" srcId="{0462C856-D616-44E0-90BA-BF4E89B2DCD0}" destId="{14A3C39A-6001-41D9-A0A3-A1B82A961A4B}" srcOrd="2" destOrd="0" parTransId="{AD6B9D88-CD81-4D01-8C35-6CA07393EA3E}" sibTransId="{94AF2EE9-7660-4309-950C-E4C1DCC021E6}"/>
    <dgm:cxn modelId="{442C17BC-7D0A-4AB5-B8A6-278FE143FA2B}" srcId="{0462C856-D616-44E0-90BA-BF4E89B2DCD0}" destId="{7AB1409E-9807-4D8A-A751-598E5C9EDB2D}" srcOrd="3" destOrd="0" parTransId="{1CF8ED34-B84C-4432-ADFE-5CC2343362B2}" sibTransId="{B4A9222C-8B9C-41CB-A93D-CDB394215357}"/>
    <dgm:cxn modelId="{D05C55DA-40BA-4ADF-ABE6-149F2C1E5508}" srcId="{0462C856-D616-44E0-90BA-BF4E89B2DCD0}" destId="{C95CE7C3-5D84-4418-9B4F-3067AF7AAB08}" srcOrd="0" destOrd="0" parTransId="{7BCC639A-AFAC-4EA6-B8EB-344D9E562192}" sibTransId="{E593350C-61B8-46F4-A7F3-A02CFA5BD318}"/>
    <dgm:cxn modelId="{9CFC664B-3DB0-4389-9734-3F2564596B5E}" type="presParOf" srcId="{FC799333-E99F-4D6C-B12A-4F6641953396}" destId="{5ACE87BB-E57A-4A7E-9C50-C61B7D90F25E}" srcOrd="0" destOrd="0" presId="urn:microsoft.com/office/officeart/2008/layout/LinedList"/>
    <dgm:cxn modelId="{3B58EE45-8FDA-48E8-B5D2-BB37A3173758}" type="presParOf" srcId="{FC799333-E99F-4D6C-B12A-4F6641953396}" destId="{EBC93735-128F-4789-8023-2205DC179EA9}" srcOrd="1" destOrd="0" presId="urn:microsoft.com/office/officeart/2008/layout/LinedList"/>
    <dgm:cxn modelId="{C3C09429-0CB5-458D-82CF-AEB4BACE221E}" type="presParOf" srcId="{EBC93735-128F-4789-8023-2205DC179EA9}" destId="{EE7957D7-97EA-4A7A-B906-0DDBFFCAA870}" srcOrd="0" destOrd="0" presId="urn:microsoft.com/office/officeart/2008/layout/LinedList"/>
    <dgm:cxn modelId="{14A0624B-194F-4BE9-9307-79B65E3C73B5}" type="presParOf" srcId="{EBC93735-128F-4789-8023-2205DC179EA9}" destId="{E4DDBC60-B87E-4C12-B925-567D3AEA4CA8}" srcOrd="1" destOrd="0" presId="urn:microsoft.com/office/officeart/2008/layout/LinedList"/>
    <dgm:cxn modelId="{300B8402-05D9-4326-8077-B3CB963BDA2C}" type="presParOf" srcId="{FC799333-E99F-4D6C-B12A-4F6641953396}" destId="{8C64F787-DB48-444D-8549-FB305B642547}" srcOrd="2" destOrd="0" presId="urn:microsoft.com/office/officeart/2008/layout/LinedList"/>
    <dgm:cxn modelId="{734519CD-3C2B-4FB7-8F7C-CAED74844C15}" type="presParOf" srcId="{FC799333-E99F-4D6C-B12A-4F6641953396}" destId="{EDEDD309-FCF3-4C2F-924B-68C669604367}" srcOrd="3" destOrd="0" presId="urn:microsoft.com/office/officeart/2008/layout/LinedList"/>
    <dgm:cxn modelId="{0FFE31B2-0E17-463C-B7B4-251515D769EF}" type="presParOf" srcId="{EDEDD309-FCF3-4C2F-924B-68C669604367}" destId="{00E9B70D-2A1E-4C9C-A35B-B72DCD7FD618}" srcOrd="0" destOrd="0" presId="urn:microsoft.com/office/officeart/2008/layout/LinedList"/>
    <dgm:cxn modelId="{E67CFD48-A683-4963-AF7F-2951C91C1350}" type="presParOf" srcId="{EDEDD309-FCF3-4C2F-924B-68C669604367}" destId="{73FEEF39-8455-42C6-B247-67CB176124B9}" srcOrd="1" destOrd="0" presId="urn:microsoft.com/office/officeart/2008/layout/LinedList"/>
    <dgm:cxn modelId="{13051E7A-8084-4120-8971-F90F3ADC1C56}" type="presParOf" srcId="{FC799333-E99F-4D6C-B12A-4F6641953396}" destId="{6C72142F-966E-4242-A8E9-F1012322EF1C}" srcOrd="4" destOrd="0" presId="urn:microsoft.com/office/officeart/2008/layout/LinedList"/>
    <dgm:cxn modelId="{EF2C3BA9-7452-42D2-A563-0CCF8654FB9B}" type="presParOf" srcId="{FC799333-E99F-4D6C-B12A-4F6641953396}" destId="{7CD80EFD-3B90-4801-9A55-C33BA9981ABE}" srcOrd="5" destOrd="0" presId="urn:microsoft.com/office/officeart/2008/layout/LinedList"/>
    <dgm:cxn modelId="{029A60D0-58B6-4DEE-824B-CB0B2ABB6E45}" type="presParOf" srcId="{7CD80EFD-3B90-4801-9A55-C33BA9981ABE}" destId="{049C4FE2-C3FE-4B33-9967-55BCAE54F695}" srcOrd="0" destOrd="0" presId="urn:microsoft.com/office/officeart/2008/layout/LinedList"/>
    <dgm:cxn modelId="{9BBF66CE-7758-49A5-B49D-EDED2E965599}" type="presParOf" srcId="{7CD80EFD-3B90-4801-9A55-C33BA9981ABE}" destId="{C05D7DDA-81E8-4CB1-8B22-C556BAD46956}" srcOrd="1" destOrd="0" presId="urn:microsoft.com/office/officeart/2008/layout/LinedList"/>
    <dgm:cxn modelId="{C4FA1C5A-EB70-4D33-968C-0903F577C26C}" type="presParOf" srcId="{FC799333-E99F-4D6C-B12A-4F6641953396}" destId="{400AD931-5590-4F41-BFC7-F3AC14B698BD}" srcOrd="6" destOrd="0" presId="urn:microsoft.com/office/officeart/2008/layout/LinedList"/>
    <dgm:cxn modelId="{A81A9E17-46DC-4770-A60C-418893B124A0}" type="presParOf" srcId="{FC799333-E99F-4D6C-B12A-4F6641953396}" destId="{6EB8B284-D6D4-4942-8E5D-2D45EACC1E15}" srcOrd="7" destOrd="0" presId="urn:microsoft.com/office/officeart/2008/layout/LinedList"/>
    <dgm:cxn modelId="{4124F16A-8C52-458E-9095-1D84BDCDCAE0}" type="presParOf" srcId="{6EB8B284-D6D4-4942-8E5D-2D45EACC1E15}" destId="{746FB74E-3D99-4ED8-9F2B-D0380ECEFF02}" srcOrd="0" destOrd="0" presId="urn:microsoft.com/office/officeart/2008/layout/LinedList"/>
    <dgm:cxn modelId="{B63B829F-0A4F-4BC3-AD10-0DDAD32A1A02}" type="presParOf" srcId="{6EB8B284-D6D4-4942-8E5D-2D45EACC1E15}" destId="{1E60445D-9F44-4435-B1B9-B1D47B37C00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BCF36-27E9-4004-99BE-B25830A6D1DD}">
      <dsp:nvSpPr>
        <dsp:cNvPr id="0" name=""/>
        <dsp:cNvSpPr/>
      </dsp:nvSpPr>
      <dsp:spPr>
        <a:xfrm>
          <a:off x="1388" y="868531"/>
          <a:ext cx="1745163" cy="7775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Summarize</a:t>
          </a:r>
        </a:p>
      </dsp:txBody>
      <dsp:txXfrm>
        <a:off x="1388" y="868531"/>
        <a:ext cx="1745163" cy="518400"/>
      </dsp:txXfrm>
    </dsp:sp>
    <dsp:sp modelId="{F2E2EE7A-77D2-4DB6-A3C4-5FF8069C8E42}">
      <dsp:nvSpPr>
        <dsp:cNvPr id="0" name=""/>
        <dsp:cNvSpPr/>
      </dsp:nvSpPr>
      <dsp:spPr>
        <a:xfrm>
          <a:off x="358831" y="1386931"/>
          <a:ext cx="1745163" cy="2095874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Summarize a research paper or abstract</a:t>
          </a:r>
        </a:p>
      </dsp:txBody>
      <dsp:txXfrm>
        <a:off x="409945" y="1438045"/>
        <a:ext cx="1642935" cy="1993646"/>
      </dsp:txXfrm>
    </dsp:sp>
    <dsp:sp modelId="{DD2F4BA2-147A-4EB1-8D39-785D0FEFE8F2}">
      <dsp:nvSpPr>
        <dsp:cNvPr id="0" name=""/>
        <dsp:cNvSpPr/>
      </dsp:nvSpPr>
      <dsp:spPr>
        <a:xfrm>
          <a:off x="2011112" y="910483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011112" y="997382"/>
        <a:ext cx="430520" cy="260697"/>
      </dsp:txXfrm>
    </dsp:sp>
    <dsp:sp modelId="{E64A3377-9410-4E2E-A51D-C88C223B7801}">
      <dsp:nvSpPr>
        <dsp:cNvPr id="0" name=""/>
        <dsp:cNvSpPr/>
      </dsp:nvSpPr>
      <dsp:spPr>
        <a:xfrm>
          <a:off x="2804794" y="868531"/>
          <a:ext cx="1745163" cy="7775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Generate</a:t>
          </a:r>
        </a:p>
      </dsp:txBody>
      <dsp:txXfrm>
        <a:off x="2804794" y="868531"/>
        <a:ext cx="1745163" cy="518400"/>
      </dsp:txXfrm>
    </dsp:sp>
    <dsp:sp modelId="{C657158E-E4E4-4858-9148-5BB212386D4E}">
      <dsp:nvSpPr>
        <dsp:cNvPr id="0" name=""/>
        <dsp:cNvSpPr/>
      </dsp:nvSpPr>
      <dsp:spPr>
        <a:xfrm>
          <a:off x="3162237" y="1386931"/>
          <a:ext cx="1745163" cy="2095874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Generate relevant research questions or extensions</a:t>
          </a:r>
        </a:p>
      </dsp:txBody>
      <dsp:txXfrm>
        <a:off x="3213351" y="1438045"/>
        <a:ext cx="1642935" cy="1993646"/>
      </dsp:txXfrm>
    </dsp:sp>
    <dsp:sp modelId="{CD2DB268-C91C-4C0A-A70F-E4E970A910AA}">
      <dsp:nvSpPr>
        <dsp:cNvPr id="0" name=""/>
        <dsp:cNvSpPr/>
      </dsp:nvSpPr>
      <dsp:spPr>
        <a:xfrm>
          <a:off x="4814517" y="910483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814517" y="997382"/>
        <a:ext cx="430520" cy="260697"/>
      </dsp:txXfrm>
    </dsp:sp>
    <dsp:sp modelId="{53BB1085-F7A8-4133-9AAA-97E62202CCFC}">
      <dsp:nvSpPr>
        <dsp:cNvPr id="0" name=""/>
        <dsp:cNvSpPr/>
      </dsp:nvSpPr>
      <dsp:spPr>
        <a:xfrm>
          <a:off x="5608199" y="868531"/>
          <a:ext cx="1745163" cy="7775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</a:t>
          </a:r>
        </a:p>
      </dsp:txBody>
      <dsp:txXfrm>
        <a:off x="5608199" y="868531"/>
        <a:ext cx="1745163" cy="518400"/>
      </dsp:txXfrm>
    </dsp:sp>
    <dsp:sp modelId="{C2795BA7-BC7D-4DEA-92CE-C77EBF791FE3}">
      <dsp:nvSpPr>
        <dsp:cNvPr id="0" name=""/>
        <dsp:cNvSpPr/>
      </dsp:nvSpPr>
      <dsp:spPr>
        <a:xfrm>
          <a:off x="5965642" y="1386931"/>
          <a:ext cx="1745163" cy="2095874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Identify emerging trends or unexplored areas</a:t>
          </a:r>
        </a:p>
      </dsp:txBody>
      <dsp:txXfrm>
        <a:off x="6016756" y="1438045"/>
        <a:ext cx="1642935" cy="1993646"/>
      </dsp:txXfrm>
    </dsp:sp>
    <dsp:sp modelId="{4545FD3F-C0AF-4C78-85BD-926367F91493}">
      <dsp:nvSpPr>
        <dsp:cNvPr id="0" name=""/>
        <dsp:cNvSpPr/>
      </dsp:nvSpPr>
      <dsp:spPr>
        <a:xfrm>
          <a:off x="7617923" y="910483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17923" y="997382"/>
        <a:ext cx="430520" cy="260697"/>
      </dsp:txXfrm>
    </dsp:sp>
    <dsp:sp modelId="{6927D265-C516-49C0-AED6-99A9FDD7FFFE}">
      <dsp:nvSpPr>
        <dsp:cNvPr id="0" name=""/>
        <dsp:cNvSpPr/>
      </dsp:nvSpPr>
      <dsp:spPr>
        <a:xfrm>
          <a:off x="8411604" y="868531"/>
          <a:ext cx="1745163" cy="7775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Suggest</a:t>
          </a:r>
        </a:p>
      </dsp:txBody>
      <dsp:txXfrm>
        <a:off x="8411604" y="868531"/>
        <a:ext cx="1745163" cy="518400"/>
      </dsp:txXfrm>
    </dsp:sp>
    <dsp:sp modelId="{1336E346-08AC-4A98-9D37-C259B80F1570}">
      <dsp:nvSpPr>
        <dsp:cNvPr id="0" name=""/>
        <dsp:cNvSpPr/>
      </dsp:nvSpPr>
      <dsp:spPr>
        <a:xfrm>
          <a:off x="8769047" y="1386931"/>
          <a:ext cx="1745163" cy="2095874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Suggest keywords for literature search</a:t>
          </a:r>
          <a:endParaRPr lang="en-US" sz="1800" kern="1200" dirty="0"/>
        </a:p>
      </dsp:txBody>
      <dsp:txXfrm>
        <a:off x="8820161" y="1438045"/>
        <a:ext cx="1642935" cy="1993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82756-C89E-40E3-A143-E694DEBEBF7F}">
      <dsp:nvSpPr>
        <dsp:cNvPr id="0" name=""/>
        <dsp:cNvSpPr/>
      </dsp:nvSpPr>
      <dsp:spPr>
        <a:xfrm>
          <a:off x="1138979" y="488838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02914-CA86-48F8-86B7-516C93972D11}">
      <dsp:nvSpPr>
        <dsp:cNvPr id="0" name=""/>
        <dsp:cNvSpPr/>
      </dsp:nvSpPr>
      <dsp:spPr>
        <a:xfrm>
          <a:off x="569079" y="1927499"/>
          <a:ext cx="2072362" cy="19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Start with keywords or research question you created</a:t>
          </a:r>
        </a:p>
      </dsp:txBody>
      <dsp:txXfrm>
        <a:off x="569079" y="1927499"/>
        <a:ext cx="2072362" cy="1935000"/>
      </dsp:txXfrm>
    </dsp:sp>
    <dsp:sp modelId="{C3DD8176-052C-4650-8970-25F1628AD779}">
      <dsp:nvSpPr>
        <dsp:cNvPr id="0" name=""/>
        <dsp:cNvSpPr/>
      </dsp:nvSpPr>
      <dsp:spPr>
        <a:xfrm>
          <a:off x="3574005" y="488838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92DDE-17E8-4B68-851D-AD509816580F}">
      <dsp:nvSpPr>
        <dsp:cNvPr id="0" name=""/>
        <dsp:cNvSpPr/>
      </dsp:nvSpPr>
      <dsp:spPr>
        <a:xfrm>
          <a:off x="3004105" y="1927499"/>
          <a:ext cx="2072362" cy="19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 Elicit for targeted paper summaries</a:t>
          </a:r>
        </a:p>
      </dsp:txBody>
      <dsp:txXfrm>
        <a:off x="3004105" y="1927499"/>
        <a:ext cx="2072362" cy="1935000"/>
      </dsp:txXfrm>
    </dsp:sp>
    <dsp:sp modelId="{0A824C5D-3EA8-4943-B8D4-B4FBEE22EF27}">
      <dsp:nvSpPr>
        <dsp:cNvPr id="0" name=""/>
        <dsp:cNvSpPr/>
      </dsp:nvSpPr>
      <dsp:spPr>
        <a:xfrm>
          <a:off x="6009031" y="488838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83790-8728-4413-AB31-892CDE311C15}">
      <dsp:nvSpPr>
        <dsp:cNvPr id="0" name=""/>
        <dsp:cNvSpPr/>
      </dsp:nvSpPr>
      <dsp:spPr>
        <a:xfrm>
          <a:off x="5439131" y="1927499"/>
          <a:ext cx="2072362" cy="19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ResearchRabbit for network-base discovery</a:t>
          </a:r>
        </a:p>
      </dsp:txBody>
      <dsp:txXfrm>
        <a:off x="5439131" y="1927499"/>
        <a:ext cx="2072362" cy="1935000"/>
      </dsp:txXfrm>
    </dsp:sp>
    <dsp:sp modelId="{62C9836D-52E8-41F6-BE4C-BB383B1BE0BB}">
      <dsp:nvSpPr>
        <dsp:cNvPr id="0" name=""/>
        <dsp:cNvSpPr/>
      </dsp:nvSpPr>
      <dsp:spPr>
        <a:xfrm>
          <a:off x="8444057" y="488838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D8F6E-7031-439C-B7F9-4664E6BA4AF6}">
      <dsp:nvSpPr>
        <dsp:cNvPr id="0" name=""/>
        <dsp:cNvSpPr/>
      </dsp:nvSpPr>
      <dsp:spPr>
        <a:xfrm>
          <a:off x="7874157" y="1927499"/>
          <a:ext cx="2072362" cy="19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Compare, cluster, and organize your findings</a:t>
          </a:r>
        </a:p>
      </dsp:txBody>
      <dsp:txXfrm>
        <a:off x="7874157" y="1927499"/>
        <a:ext cx="2072362" cy="193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E87BB-E57A-4A7E-9C50-C61B7D90F25E}">
      <dsp:nvSpPr>
        <dsp:cNvPr id="0" name=""/>
        <dsp:cNvSpPr/>
      </dsp:nvSpPr>
      <dsp:spPr>
        <a:xfrm>
          <a:off x="0" y="0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957D7-97EA-4A7A-B906-0DDBFFCAA870}">
      <dsp:nvSpPr>
        <dsp:cNvPr id="0" name=""/>
        <dsp:cNvSpPr/>
      </dsp:nvSpPr>
      <dsp:spPr>
        <a:xfrm>
          <a:off x="0" y="0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Pick 1-2 research questions (or keywords) from Session 1</a:t>
          </a:r>
        </a:p>
      </dsp:txBody>
      <dsp:txXfrm>
        <a:off x="0" y="0"/>
        <a:ext cx="5181600" cy="1087834"/>
      </dsp:txXfrm>
    </dsp:sp>
    <dsp:sp modelId="{8C64F787-DB48-444D-8549-FB305B642547}">
      <dsp:nvSpPr>
        <dsp:cNvPr id="0" name=""/>
        <dsp:cNvSpPr/>
      </dsp:nvSpPr>
      <dsp:spPr>
        <a:xfrm>
          <a:off x="0" y="1087834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9B70D-2A1E-4C9C-A35B-B72DCD7FD618}">
      <dsp:nvSpPr>
        <dsp:cNvPr id="0" name=""/>
        <dsp:cNvSpPr/>
      </dsp:nvSpPr>
      <dsp:spPr>
        <a:xfrm>
          <a:off x="0" y="1087834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Elicit to gather a few focused papers.</a:t>
          </a:r>
        </a:p>
      </dsp:txBody>
      <dsp:txXfrm>
        <a:off x="0" y="1087834"/>
        <a:ext cx="5181600" cy="1087834"/>
      </dsp:txXfrm>
    </dsp:sp>
    <dsp:sp modelId="{6C72142F-966E-4242-A8E9-F1012322EF1C}">
      <dsp:nvSpPr>
        <dsp:cNvPr id="0" name=""/>
        <dsp:cNvSpPr/>
      </dsp:nvSpPr>
      <dsp:spPr>
        <a:xfrm>
          <a:off x="0" y="2175669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C4FE2-C3FE-4B33-9967-55BCAE54F695}">
      <dsp:nvSpPr>
        <dsp:cNvPr id="0" name=""/>
        <dsp:cNvSpPr/>
      </dsp:nvSpPr>
      <dsp:spPr>
        <a:xfrm>
          <a:off x="0" y="2175669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ResearchRabbit to explore literature visually. </a:t>
          </a:r>
        </a:p>
      </dsp:txBody>
      <dsp:txXfrm>
        <a:off x="0" y="2175669"/>
        <a:ext cx="5181600" cy="1087834"/>
      </dsp:txXfrm>
    </dsp:sp>
    <dsp:sp modelId="{400AD931-5590-4F41-BFC7-F3AC14B698BD}">
      <dsp:nvSpPr>
        <dsp:cNvPr id="0" name=""/>
        <dsp:cNvSpPr/>
      </dsp:nvSpPr>
      <dsp:spPr>
        <a:xfrm>
          <a:off x="0" y="3263503"/>
          <a:ext cx="5181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FB74E-3D99-4ED8-9F2B-D0380ECEFF02}">
      <dsp:nvSpPr>
        <dsp:cNvPr id="0" name=""/>
        <dsp:cNvSpPr/>
      </dsp:nvSpPr>
      <dsp:spPr>
        <a:xfrm>
          <a:off x="0" y="3263503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Document key finding, interesting connections, and useful papers. </a:t>
          </a:r>
        </a:p>
      </dsp:txBody>
      <dsp:txXfrm>
        <a:off x="0" y="3263503"/>
        <a:ext cx="5181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8"/>
          </a:xfrm>
          <a:prstGeom prst="rect">
            <a:avLst/>
          </a:prstGeom>
        </p:spPr>
        <p:txBody>
          <a:bodyPr vert="horz" lIns="96648" tIns="48325" rIns="96648" bIns="48325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8"/>
          </a:xfrm>
          <a:prstGeom prst="rect">
            <a:avLst/>
          </a:prstGeom>
        </p:spPr>
        <p:txBody>
          <a:bodyPr vert="horz" lIns="96648" tIns="48325" rIns="96648" bIns="48325" rtlCol="0"/>
          <a:lstStyle>
            <a:lvl1pPr algn="r">
              <a:defRPr sz="1300"/>
            </a:lvl1pPr>
          </a:lstStyle>
          <a:p>
            <a:fld id="{FEC46774-4738-4B3D-AA91-86B86CA575F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8" tIns="48325" rIns="96648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48" tIns="48325" rIns="96648" bIns="483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6"/>
            <a:ext cx="3169920" cy="481726"/>
          </a:xfrm>
          <a:prstGeom prst="rect">
            <a:avLst/>
          </a:prstGeom>
        </p:spPr>
        <p:txBody>
          <a:bodyPr vert="horz" lIns="96648" tIns="48325" rIns="96648" bIns="48325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6"/>
            <a:ext cx="3169920" cy="481726"/>
          </a:xfrm>
          <a:prstGeom prst="rect">
            <a:avLst/>
          </a:prstGeom>
        </p:spPr>
        <p:txBody>
          <a:bodyPr vert="horz" lIns="96648" tIns="48325" rIns="96648" bIns="48325" rtlCol="0" anchor="b"/>
          <a:lstStyle>
            <a:lvl1pPr algn="r">
              <a:defRPr sz="1300"/>
            </a:lvl1pPr>
          </a:lstStyle>
          <a:p>
            <a:fld id="{23D3BFFE-4231-4FE0-A43C-9A62EDA54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4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8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3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8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2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prompt:</a:t>
            </a:r>
            <a:br>
              <a:rPr lang="en-US" dirty="0"/>
            </a:br>
            <a:r>
              <a:rPr lang="en-US" dirty="0"/>
              <a:t>What are the different approaches by which LLMs are used to support access to legal documents?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Notice how Elicit evaluates the questions strength and suggests ways to improve the phrasing:</a:t>
            </a:r>
            <a:br>
              <a:rPr lang="en-US" dirty="0"/>
            </a:br>
            <a:r>
              <a:rPr lang="en-US" dirty="0"/>
              <a:t>How do large language models (LLMs) improve document retrieval and comprehension in legal research platforms?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8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Start with a keyword or research question from Session 1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Show Elicit finding relevant studies and summarizing them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Use Elicit papers as seed in ResearchRabbit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Show ResearchRabbit building a network from one seed paper.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Highlight how the two tools complement each other.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0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21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3BFFE-4231-4FE0-A43C-9A62EDA54D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7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3972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A37F5C-961A-4AEA-B4A9-7334F8F98223}"/>
              </a:ext>
            </a:extLst>
          </p:cNvPr>
          <p:cNvCxnSpPr>
            <a:cxnSpLocks/>
          </p:cNvCxnSpPr>
          <p:nvPr userDrawn="1"/>
        </p:nvCxnSpPr>
        <p:spPr>
          <a:xfrm>
            <a:off x="838200" y="3509963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5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B12546-9CF5-491A-B939-514C27F3ACD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70859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22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7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C5DF-D825-4BB8-8F4F-A0C27A9F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2176"/>
            <a:ext cx="10515600" cy="1931756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975AB-B9F7-4CAC-B392-154F28B30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DF809-B525-4AEB-ADF6-904D7379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A0EC3-A5D7-429F-A5CA-16540D5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19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entered Tex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89AC5D-DCAA-48B3-959F-975AA9F8CEF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79177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D0EE50-2AD9-45F6-AD08-61538AAF94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701925"/>
            <a:ext cx="10515599" cy="19621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/>
            </a:lvl1pPr>
          </a:lstStyle>
          <a:p>
            <a:pPr lvl="0"/>
            <a:r>
              <a:rPr lang="en-US" sz="4000" dirty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2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mic Sans MS" panose="030F0702030302020204" pitchFamily="66" charset="0"/>
              <a:buChar char="–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89AC5D-DCAA-48B3-959F-975AA9F8CEF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79177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83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58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05A79-3836-47F4-B9B2-3E38D1F7683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79173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22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2pPr marL="685800" indent="-228600">
              <a:buFont typeface="Comic Sans MS" panose="030F0702030302020204" pitchFamily="66" charset="0"/>
              <a:buChar char="–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2pPr marL="685800" indent="-228600">
              <a:buFont typeface="Comic Sans MS" panose="030F0702030302020204" pitchFamily="66" charset="0"/>
              <a:buChar char="–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21107C-035D-4CDB-989F-AE9F87FDA1D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54234"/>
            <a:ext cx="105156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4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5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8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5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Apr 24,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GenAI4Research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68E7B-1324-4679-A0C2-CCECCF4EA3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8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mic Sans MS" panose="030F0702030302020204" pitchFamily="66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booklm.googl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github.com/duhai-alshukaili/GenAI4Research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pZS5rf6X7Z?origin=lprLin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54EA-5B2F-D7B3-3378-480984CB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6E35-6535-DA3B-B277-6CADE592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12D65-7C26-B368-501C-8B5CC2D1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1E6676-050C-78DB-BA5C-71328141B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46" y="501805"/>
            <a:ext cx="2000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A1D82-76E8-F418-711B-74A0B08A9312}"/>
              </a:ext>
            </a:extLst>
          </p:cNvPr>
          <p:cNvSpPr txBox="1"/>
          <p:nvPr/>
        </p:nvSpPr>
        <p:spPr>
          <a:xfrm>
            <a:off x="713446" y="3111190"/>
            <a:ext cx="2319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Demis Hassabis</a:t>
            </a:r>
          </a:p>
          <a:p>
            <a:pPr algn="ctr"/>
            <a:r>
              <a:rPr lang="en-US" dirty="0"/>
              <a:t>CEO of DeepMind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BDAD4-052D-F963-DC9C-65A30482BC94}"/>
              </a:ext>
            </a:extLst>
          </p:cNvPr>
          <p:cNvSpPr txBox="1"/>
          <p:nvPr/>
        </p:nvSpPr>
        <p:spPr>
          <a:xfrm>
            <a:off x="4125951" y="769434"/>
            <a:ext cx="6657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rgbClr val="101010"/>
                </a:solidFill>
                <a:effectLst/>
                <a:latin typeface="Publico Text"/>
              </a:rPr>
              <a:t>I think actually in the next maybe five to ten years. I think we'll have systems that are capable of not only solving an important problem or conjecture in science but coming up with it in the first place.</a:t>
            </a:r>
            <a:endParaRPr lang="en-GB" sz="2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17BCA-F104-7A63-613E-5D58474F23AD}"/>
              </a:ext>
            </a:extLst>
          </p:cNvPr>
          <p:cNvSpPr txBox="1"/>
          <p:nvPr/>
        </p:nvSpPr>
        <p:spPr>
          <a:xfrm>
            <a:off x="4248615" y="2870394"/>
            <a:ext cx="6188927" cy="147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Deep Mind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1B9E5-92DE-F152-7BAF-583579D2AF4B}"/>
              </a:ext>
            </a:extLst>
          </p:cNvPr>
          <p:cNvSpPr txBox="1"/>
          <p:nvPr/>
        </p:nvSpPr>
        <p:spPr>
          <a:xfrm>
            <a:off x="4321097" y="3312725"/>
            <a:ext cx="5982629" cy="92333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Merged with Google Brain in 2023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10769C-AB33-0863-3DFE-67471B7F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14" y="2777866"/>
            <a:ext cx="5540220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45E800-F085-1918-40B4-3B51E63C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4-Step AI-Powered Ideation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17EFE-1CB7-E010-486A-AD44DAD0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524AF-F024-4ABB-A871-3A07E9E3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3325A-6B38-03C7-DC46-A9FE8909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ED68E7B-1324-4679-A0C2-CCECCF4EA3E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CE6375A-546D-4A71-2895-333B11A1F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9396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048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9BAD-3751-2414-7AFC-AB8FA402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Summarize the Research Paper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B2C54A-3494-6E7E-354C-3DF6C3BC4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113" y="1854708"/>
            <a:ext cx="5181600" cy="4351338"/>
          </a:xfrm>
        </p:spPr>
        <p:txBody>
          <a:bodyPr/>
          <a:lstStyle/>
          <a:p>
            <a:r>
              <a:rPr lang="en-US" dirty="0"/>
              <a:t>Tips:</a:t>
            </a:r>
          </a:p>
          <a:p>
            <a:pPr lvl="1"/>
            <a:r>
              <a:rPr lang="en-US" dirty="0"/>
              <a:t>You can paste the full abstract, introduction section or attach the full paper.</a:t>
            </a:r>
          </a:p>
          <a:p>
            <a:pPr lvl="1"/>
            <a:r>
              <a:rPr lang="en-US" dirty="0"/>
              <a:t>Ask for bullet-point summaries for clarity. </a:t>
            </a:r>
          </a:p>
          <a:p>
            <a:pPr lvl="1"/>
            <a:r>
              <a:rPr lang="en-US" dirty="0"/>
              <a:t>Follow up with “Can you simplify this further?”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11021-C211-13F3-DFDC-2B3A8D6B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F3C88-FDD4-BAAA-F4AE-518A7C6B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9119A-70C8-ABBA-5096-05EDE96E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11</a:t>
            </a:fld>
            <a:endParaRPr lang="en-US"/>
          </a:p>
        </p:txBody>
      </p:sp>
      <p:sp>
        <p:nvSpPr>
          <p:cNvPr id="14" name="Rectangle: Folded Corner 13" descr="“Summarize the main contributions, findings, and methodology of the following research paper: [paste abstract or key paragraphs].”">
            <a:extLst>
              <a:ext uri="{FF2B5EF4-FFF2-40B4-BE49-F238E27FC236}">
                <a16:creationId xmlns:a16="http://schemas.microsoft.com/office/drawing/2014/main" id="{86C83C71-A6FB-4BB1-B5C3-8DD65F0BAC5D}"/>
              </a:ext>
            </a:extLst>
          </p:cNvPr>
          <p:cNvSpPr/>
          <p:nvPr/>
        </p:nvSpPr>
        <p:spPr>
          <a:xfrm>
            <a:off x="896113" y="2647978"/>
            <a:ext cx="5334000" cy="310896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“Summarize the main contributions, findings, and methodology of the following research paper: [paste abstract or key paragraphs].”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91E046D-1007-5E87-D7FA-2E8DA3B88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649" y="1966934"/>
            <a:ext cx="13289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Prompt Example:</a:t>
            </a:r>
          </a:p>
        </p:txBody>
      </p:sp>
    </p:spTree>
    <p:extLst>
      <p:ext uri="{BB962C8B-B14F-4D97-AF65-F5344CB8AC3E}">
        <p14:creationId xmlns:p14="http://schemas.microsoft.com/office/powerpoint/2010/main" val="172413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302D-B31C-CAF8-15AE-C4EDFFAF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Generate Research 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428B-E9D1-6622-C83C-0F466968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0318C-9202-52EC-0921-97BF570D1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7021E-3172-4D0E-27F8-D3A53D74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: Folded Corner 7" descr="“Summarize the main contributions, findings, and methodology of the following research paper: [paste abstract or key paragraphs].”">
            <a:extLst>
              <a:ext uri="{FF2B5EF4-FFF2-40B4-BE49-F238E27FC236}">
                <a16:creationId xmlns:a16="http://schemas.microsoft.com/office/drawing/2014/main" id="{167E4093-AFF3-AED4-E645-C3158CC25B1D}"/>
              </a:ext>
            </a:extLst>
          </p:cNvPr>
          <p:cNvSpPr/>
          <p:nvPr/>
        </p:nvSpPr>
        <p:spPr>
          <a:xfrm>
            <a:off x="1219200" y="1839150"/>
            <a:ext cx="5334000" cy="207264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Based on this paper’s findings, suggest 3–5 possible research questions that extend or build on the results.</a:t>
            </a:r>
          </a:p>
        </p:txBody>
      </p:sp>
      <p:sp>
        <p:nvSpPr>
          <p:cNvPr id="9" name="Rectangle: Folded Corner 8" descr="“Summarize the main contributions, findings, and methodology of the following research paper: [paste abstract or key paragraphs].”">
            <a:extLst>
              <a:ext uri="{FF2B5EF4-FFF2-40B4-BE49-F238E27FC236}">
                <a16:creationId xmlns:a16="http://schemas.microsoft.com/office/drawing/2014/main" id="{92AEB1FC-418A-E846-E28D-44B3524BB0E2}"/>
              </a:ext>
            </a:extLst>
          </p:cNvPr>
          <p:cNvSpPr/>
          <p:nvPr/>
        </p:nvSpPr>
        <p:spPr>
          <a:xfrm>
            <a:off x="1207008" y="4074604"/>
            <a:ext cx="5334000" cy="2072640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Based on this paper’s findings, suggest 3–5 possible research questions that extend or build on the results.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39F2C36-2566-0E71-39D1-F2E19FC11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51343"/>
            <a:ext cx="13289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Prompt Example: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7A79DE7-AB36-7C07-EB63-080DF5AE7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74691"/>
            <a:ext cx="13289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Follow-Up Prompt: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3CD24-32C4-1766-F720-D4305DA652D8}"/>
              </a:ext>
            </a:extLst>
          </p:cNvPr>
          <p:cNvSpPr txBox="1"/>
          <p:nvPr/>
        </p:nvSpPr>
        <p:spPr>
          <a:xfrm>
            <a:off x="7144512" y="3462978"/>
            <a:ext cx="4614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Bonus:</a:t>
            </a:r>
            <a:r>
              <a:rPr lang="en-US" sz="2400" dirty="0"/>
              <a:t> Ask for practical applications or interdisciplinary links</a:t>
            </a:r>
          </a:p>
        </p:txBody>
      </p:sp>
    </p:spTree>
    <p:extLst>
      <p:ext uri="{BB962C8B-B14F-4D97-AF65-F5344CB8AC3E}">
        <p14:creationId xmlns:p14="http://schemas.microsoft.com/office/powerpoint/2010/main" val="287467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31CB-32EA-70AA-9869-F3FB8059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Identify Emerging Trends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CE414-BBCE-F37B-9A76-E9845AF0B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866D7-0811-89B2-100A-998D997E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F6C6-4110-FC59-858D-DC3C1EB2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8" descr="“Summarize the main contributions, findings, and methodology of the following research paper: [paste abstract or key paragraphs].”">
            <a:extLst>
              <a:ext uri="{FF2B5EF4-FFF2-40B4-BE49-F238E27FC236}">
                <a16:creationId xmlns:a16="http://schemas.microsoft.com/office/drawing/2014/main" id="{6E593F95-0ADA-1468-48CB-E24614A76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340730"/>
            <a:ext cx="5181600" cy="298700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/>
              <a:t>What emerging trends or future directions are related to the topic covered in this paper. </a:t>
            </a:r>
          </a:p>
        </p:txBody>
      </p:sp>
      <p:sp>
        <p:nvSpPr>
          <p:cNvPr id="10" name="Content Placeholder 9" descr="“Summarize the main contributions, findings, and methodology of the following research paper: [paste abstract or key paragraphs].”">
            <a:extLst>
              <a:ext uri="{FF2B5EF4-FFF2-40B4-BE49-F238E27FC236}">
                <a16:creationId xmlns:a16="http://schemas.microsoft.com/office/drawing/2014/main" id="{51D1A4BD-1DC0-7A48-BA03-7AEF26D80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0729"/>
            <a:ext cx="5181600" cy="2987007"/>
          </a:xfrm>
          <a:prstGeom prst="foldedCorne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800" dirty="0"/>
              <a:t>Are there any technological, methodological, or societal shifts influencing this research?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C59BFA7-2556-4427-C9C3-6A274BC0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1920900"/>
            <a:ext cx="51816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Prompt Example: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AA098C6-1F52-349C-9BBA-E4D823547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199" y="1920900"/>
            <a:ext cx="51816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Add-On Prompt: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C1C7AB0-6B93-6EF8-C949-C683E5F24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9" y="5717064"/>
            <a:ext cx="104394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 you think of other prompts that asks for broader relevance and novelty? </a:t>
            </a:r>
          </a:p>
        </p:txBody>
      </p:sp>
    </p:spTree>
    <p:extLst>
      <p:ext uri="{BB962C8B-B14F-4D97-AF65-F5344CB8AC3E}">
        <p14:creationId xmlns:p14="http://schemas.microsoft.com/office/powerpoint/2010/main" val="204692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DEB0-5E78-B434-CC54-5C817CFF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Suggest Keywords for Literature Search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C81CD-3CB5-78E7-327F-4DB61339F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EA7BA-8796-ABE8-8931-30F46309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92144-4818-7E11-2BAD-2AAFCD93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89A395-FC5F-CBA5-3059-A5750DD11A01}"/>
              </a:ext>
            </a:extLst>
          </p:cNvPr>
          <p:cNvSpPr txBox="1">
            <a:spLocks/>
          </p:cNvSpPr>
          <p:nvPr/>
        </p:nvSpPr>
        <p:spPr>
          <a:xfrm>
            <a:off x="6230113" y="1854708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mic Sans MS" panose="030F0702030302020204" pitchFamily="66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Tips:</a:t>
            </a:r>
          </a:p>
          <a:p>
            <a:pPr lvl="1"/>
            <a:r>
              <a:rPr lang="en-US" dirty="0"/>
              <a:t>Ask for synonyms and related terms to widen your search net. </a:t>
            </a:r>
          </a:p>
          <a:p>
            <a:pPr lvl="1"/>
            <a:r>
              <a:rPr lang="en-US" dirty="0"/>
              <a:t>You may specify the number of keywords or phrases you want to be generated. </a:t>
            </a:r>
          </a:p>
        </p:txBody>
      </p:sp>
      <p:sp>
        <p:nvSpPr>
          <p:cNvPr id="9" name="Rectangle: Folded Corner 8" descr="“Summarize the main contributions, findings, and methodology of the following research paper: [paste abstract or key paragraphs].”">
            <a:extLst>
              <a:ext uri="{FF2B5EF4-FFF2-40B4-BE49-F238E27FC236}">
                <a16:creationId xmlns:a16="http://schemas.microsoft.com/office/drawing/2014/main" id="{341017D9-1957-C8C2-AA06-86E3BBB940CE}"/>
              </a:ext>
            </a:extLst>
          </p:cNvPr>
          <p:cNvSpPr/>
          <p:nvPr/>
        </p:nvSpPr>
        <p:spPr>
          <a:xfrm>
            <a:off x="896113" y="2647978"/>
            <a:ext cx="5334000" cy="310896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Suggest relevant keywords and phrases to use when searching for literature related to the proposed search question: </a:t>
            </a:r>
            <a:r>
              <a:rPr lang="en-US" sz="2800" b="1" dirty="0"/>
              <a:t>[insert question]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47C7CCF-2A2C-947D-7F48-042A3FC33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649" y="1966934"/>
            <a:ext cx="13289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Prompt Example:</a:t>
            </a:r>
          </a:p>
        </p:txBody>
      </p:sp>
    </p:spTree>
    <p:extLst>
      <p:ext uri="{BB962C8B-B14F-4D97-AF65-F5344CB8AC3E}">
        <p14:creationId xmlns:p14="http://schemas.microsoft.com/office/powerpoint/2010/main" val="68227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E659-54C1-F3DC-5375-D613BFB3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Turn: AI-Powered Research Ideation (Time 15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974F-2828-14CE-0CB9-95BFF7BF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or upload a short paper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4-step workflow using ChatGPT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Document your: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New research questions</a:t>
            </a:r>
          </a:p>
          <a:p>
            <a:pPr lvl="1"/>
            <a:r>
              <a:rPr lang="en-US" dirty="0"/>
              <a:t>Emerging trends</a:t>
            </a:r>
          </a:p>
          <a:p>
            <a:pPr lvl="1"/>
            <a:r>
              <a:rPr lang="en-US" dirty="0"/>
              <a:t>Keyworks for literature review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C1855-DB6F-C415-8C35-B98D94000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0CC44-5AC9-F32D-1018-6F479694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55704-6205-F5A0-FCC9-FE7B11D2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15</a:t>
            </a:fld>
            <a:endParaRPr lang="en-US"/>
          </a:p>
        </p:txBody>
      </p:sp>
      <p:pic>
        <p:nvPicPr>
          <p:cNvPr id="9" name="Graphic 8" descr="Group brainstorm outline">
            <a:extLst>
              <a:ext uri="{FF2B5EF4-FFF2-40B4-BE49-F238E27FC236}">
                <a16:creationId xmlns:a16="http://schemas.microsoft.com/office/drawing/2014/main" id="{CB18C12C-24D3-69A8-BD30-D53154A49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642137">
            <a:off x="8892499" y="2328472"/>
            <a:ext cx="2201056" cy="2201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E2D8DC-79C7-54A9-8670-5E87654108C5}"/>
              </a:ext>
            </a:extLst>
          </p:cNvPr>
          <p:cNvSpPr txBox="1"/>
          <p:nvPr/>
        </p:nvSpPr>
        <p:spPr>
          <a:xfrm rot="20781658">
            <a:off x="8870846" y="4287187"/>
            <a:ext cx="2743199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Pair up to share and compare outcomes. </a:t>
            </a:r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383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FDF1-F372-D0BC-C177-3CE02426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You Discover?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A446F-D828-1D37-9C5C-801A3AC9F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kind of questions or trends did ChatGPT suggest?</a:t>
            </a:r>
          </a:p>
          <a:p>
            <a:pPr>
              <a:lnSpc>
                <a:spcPct val="150000"/>
              </a:lnSpc>
            </a:pPr>
            <a:r>
              <a:rPr lang="en-US" dirty="0"/>
              <a:t>Did it help you think differently about the paper?</a:t>
            </a:r>
          </a:p>
          <a:p>
            <a:pPr>
              <a:lnSpc>
                <a:spcPct val="150000"/>
              </a:lnSpc>
            </a:pPr>
            <a:r>
              <a:rPr lang="en-US" dirty="0"/>
              <a:t>Were the keywords useful or surprising?</a:t>
            </a:r>
          </a:p>
          <a:p>
            <a:pPr>
              <a:lnSpc>
                <a:spcPct val="150000"/>
              </a:lnSpc>
            </a:pPr>
            <a:r>
              <a:rPr lang="en-US" dirty="0"/>
              <a:t>Any challenges using the prompts?</a:t>
            </a:r>
          </a:p>
          <a:p>
            <a:pPr>
              <a:lnSpc>
                <a:spcPct val="150000"/>
              </a:lnSpc>
            </a:pPr>
            <a:r>
              <a:rPr lang="en-US" dirty="0"/>
              <a:t>What other ideation steps you might add here?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BD033-AED6-11C0-BCDD-41258E72B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51D79-0DEA-E09B-B7DE-F115823D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3DCA-9976-28B3-1AE4-C1270755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QRCode for Session 1 - Ideation">
            <a:extLst>
              <a:ext uri="{FF2B5EF4-FFF2-40B4-BE49-F238E27FC236}">
                <a16:creationId xmlns:a16="http://schemas.microsoft.com/office/drawing/2014/main" id="{D6B903A8-B929-BBAB-9FE2-0907C4AF83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33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53DC0-71FA-E8B4-0010-2CF1330D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Discovering and Organizing Research Literature with Elicit &amp; ResearchRabbit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Video 8" descr="Floating Numbers And Letters On Top Of A Book">
            <a:extLst>
              <a:ext uri="{FF2B5EF4-FFF2-40B4-BE49-F238E27FC236}">
                <a16:creationId xmlns:a16="http://schemas.microsoft.com/office/drawing/2014/main" id="{C4073988-970C-4AC2-E1A9-5F885EF2AC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5414356" y="1556008"/>
            <a:ext cx="6408836" cy="35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3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424004-7F72-51C4-D09E-7F0B5836C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From Keywords to Literature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A9B3E-C28A-81AF-CF15-A587EB1E25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Apr 24,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B4AB4-49CE-8812-BC1F-F31D0AE4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GenAI4Research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203DC-EA4E-AF53-B84E-7EC18D5E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ED68E7B-1324-4679-A0C2-CCECCF4EA3E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9372DE52-0891-9D2E-D3BF-60C2EE774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2293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7960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C657-207F-A0D4-E1AE-454FDFEA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Elicit?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9BC99-8555-8177-6B37-73E874932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Assistant for literature search.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Search by </a:t>
            </a:r>
            <a:r>
              <a:rPr lang="en-US" dirty="0">
                <a:solidFill>
                  <a:srgbClr val="FF0000"/>
                </a:solidFill>
              </a:rPr>
              <a:t>research questions </a:t>
            </a:r>
            <a:r>
              <a:rPr lang="en-US" dirty="0"/>
              <a:t>instead of keywords</a:t>
            </a:r>
          </a:p>
          <a:p>
            <a:pPr lvl="1"/>
            <a:r>
              <a:rPr lang="en-US" dirty="0"/>
              <a:t>Extract </a:t>
            </a:r>
            <a:r>
              <a:rPr lang="en-US" dirty="0">
                <a:solidFill>
                  <a:srgbClr val="FF0000"/>
                </a:solidFill>
              </a:rPr>
              <a:t>study details </a:t>
            </a:r>
            <a:r>
              <a:rPr lang="en-US" dirty="0"/>
              <a:t>(methods, sample size, findings)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solidFill>
                  <a:srgbClr val="FF0000"/>
                </a:solidFill>
              </a:rPr>
              <a:t>automated summaries </a:t>
            </a:r>
            <a:r>
              <a:rPr lang="en-US" dirty="0"/>
              <a:t>of academic papers.</a:t>
            </a:r>
          </a:p>
          <a:p>
            <a:pPr lvl="1"/>
            <a:r>
              <a:rPr lang="en-US" dirty="0"/>
              <a:t>Works best with evidence-based or empirical topics</a:t>
            </a:r>
          </a:p>
          <a:p>
            <a:pPr lvl="1"/>
            <a:r>
              <a:rPr lang="en-US" dirty="0"/>
              <a:t>Buil on academic database (e.g., Semantic Scholar) </a:t>
            </a:r>
          </a:p>
          <a:p>
            <a:r>
              <a:rPr lang="en-US" dirty="0"/>
              <a:t>Example Prompt:</a:t>
            </a:r>
          </a:p>
          <a:p>
            <a:pPr lvl="1"/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the effects of [X] on [Y] in [Context]?</a:t>
            </a:r>
            <a:endParaRPr lang="en-GB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E145C-2F5E-D73D-A05A-0C6D53B6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DD326-7E58-D5EC-6548-DB820CF44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C609D-9CD0-7A32-34A4-0EAAE3C6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0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53A0CE-039D-4383-A269-40B281A8D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287" y="898351"/>
            <a:ext cx="10503017" cy="24967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Levering Generative AI for Research Writing and Analysis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1104722-EB8F-4B8F-9E0C-B45353B8E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249675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Duhai Alshukaili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http://chapter10.wordpress.com</a:t>
            </a:r>
          </a:p>
          <a:p>
            <a:endParaRPr lang="en-US" dirty="0"/>
          </a:p>
          <a:p>
            <a:r>
              <a:rPr lang="en-US" dirty="0"/>
              <a:t>Apr  24, 2025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086" y1="49337" x2="44086" y2="49337"/>
                        <a14:foregroundMark x1="35269" y1="44562" x2="35269" y2="44562"/>
                        <a14:foregroundMark x1="38495" y1="51194" x2="38495" y2="51194"/>
                        <a14:foregroundMark x1="35699" y1="53846" x2="35699" y2="5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34836">
            <a:off x="302813" y="15206"/>
            <a:ext cx="2178582" cy="17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2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F497-111B-EDDE-0973-68A3AD1E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ResearchRabbit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767E-A885-B2AC-8F92-F383536F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discovery and tracking for literature search</a:t>
            </a:r>
          </a:p>
          <a:p>
            <a:r>
              <a:rPr lang="en-US" dirty="0"/>
              <a:t>Key Feature</a:t>
            </a:r>
            <a:r>
              <a:rPr lang="en-GB" dirty="0"/>
              <a:t>s:</a:t>
            </a:r>
          </a:p>
          <a:p>
            <a:pPr lvl="1"/>
            <a:r>
              <a:rPr lang="en-GB" dirty="0"/>
              <a:t>Create a </a:t>
            </a:r>
            <a:r>
              <a:rPr lang="en-GB" dirty="0">
                <a:solidFill>
                  <a:srgbClr val="FF0000"/>
                </a:solidFill>
              </a:rPr>
              <a:t>visual graph </a:t>
            </a:r>
            <a:r>
              <a:rPr lang="en-GB" dirty="0"/>
              <a:t>of related papers</a:t>
            </a:r>
          </a:p>
          <a:p>
            <a:pPr lvl="1"/>
            <a:r>
              <a:rPr lang="en-GB" dirty="0"/>
              <a:t>Discover papers by </a:t>
            </a:r>
            <a:r>
              <a:rPr lang="en-GB" dirty="0">
                <a:solidFill>
                  <a:srgbClr val="FF0000"/>
                </a:solidFill>
              </a:rPr>
              <a:t>co-citation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authorship</a:t>
            </a:r>
            <a:r>
              <a:rPr lang="en-GB" dirty="0"/>
              <a:t>, or </a:t>
            </a:r>
            <a:r>
              <a:rPr lang="en-GB" dirty="0">
                <a:solidFill>
                  <a:srgbClr val="FF0000"/>
                </a:solidFill>
              </a:rPr>
              <a:t>topic</a:t>
            </a:r>
          </a:p>
          <a:p>
            <a:pPr lvl="1"/>
            <a:r>
              <a:rPr lang="en-GB" dirty="0"/>
              <a:t>Track and organize sources into collections</a:t>
            </a:r>
          </a:p>
          <a:p>
            <a:pPr lvl="1"/>
            <a:r>
              <a:rPr lang="en-GB" dirty="0"/>
              <a:t>Follow research trajectories and author networks</a:t>
            </a:r>
          </a:p>
          <a:p>
            <a:pPr lvl="1"/>
            <a:r>
              <a:rPr lang="en-GB" dirty="0"/>
              <a:t>Sync with Zotero citation management</a:t>
            </a:r>
          </a:p>
          <a:p>
            <a:r>
              <a:rPr lang="en-GB" dirty="0"/>
              <a:t>Greate for identifying connections among the literature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B5AB1-0E41-5CC1-E1FD-F578687F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E01A4-2CB7-16E9-B6E1-5DA6969A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D239-CD7C-CD67-9FCA-01596277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7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Microphone and piano">
            <a:extLst>
              <a:ext uri="{FF2B5EF4-FFF2-40B4-BE49-F238E27FC236}">
                <a16:creationId xmlns:a16="http://schemas.microsoft.com/office/drawing/2014/main" id="{C5D127E6-254F-D423-4D47-997E199B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88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887FA-9259-C0B7-4767-4F22BF25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08844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495715-E639-1DE8-5C10-655CCDCF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Your Turn: Search and Discover (15 minutes) </a:t>
            </a:r>
            <a:endParaRPr lang="en-GB" dirty="0"/>
          </a:p>
        </p:txBody>
      </p:sp>
      <p:pic>
        <p:nvPicPr>
          <p:cNvPr id="12" name="Content Placeholder 11" descr="Paperback and hardbound books in a white bookshelf">
            <a:extLst>
              <a:ext uri="{FF2B5EF4-FFF2-40B4-BE49-F238E27FC236}">
                <a16:creationId xmlns:a16="http://schemas.microsoft.com/office/drawing/2014/main" id="{25E062A3-1C27-5F05-CC53-E933824464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9806"/>
            <a:ext cx="5181600" cy="386297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DF254-BA39-E1A0-E0D4-AA2740FA92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319C5-E293-6E6A-882C-708E78B8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DEE98-E6F8-AFBB-89A8-36FB2AD1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ED68E7B-1324-4679-A0C2-CCECCF4EA3E6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B2063EE0-7CE0-8446-A081-311600CE836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4871270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162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FAFCF9-3954-F1B0-8D68-E270F518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Did it Go?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BB78E8-5CB9-DE63-4D72-824229B2A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/>
              <a:t>Which tool did you find more intuitive?</a:t>
            </a:r>
          </a:p>
          <a:p>
            <a:r>
              <a:rPr lang="en-US" sz="2400"/>
              <a:t>Did you discover any papers you wouldn’t have found otherwise?</a:t>
            </a:r>
          </a:p>
          <a:p>
            <a:pPr lvl="1"/>
            <a:r>
              <a:rPr lang="en-US" dirty="0"/>
              <a:t>E.g. using more traditional means (e.g., Google Scholar)</a:t>
            </a:r>
            <a:endParaRPr lang="en-US"/>
          </a:p>
          <a:p>
            <a:r>
              <a:rPr lang="en-GB" sz="2400"/>
              <a:t>What feature stood out (e.g., summaries, visualization)?</a:t>
            </a:r>
          </a:p>
          <a:p>
            <a:r>
              <a:rPr lang="en-GB" sz="2400"/>
              <a:t>How did these tools change the way you think about doing literature review. </a:t>
            </a:r>
          </a:p>
        </p:txBody>
      </p:sp>
      <p:pic>
        <p:nvPicPr>
          <p:cNvPr id="1026" name="Picture 2" descr="QRCode for Session 2 – Literature Search">
            <a:extLst>
              <a:ext uri="{FF2B5EF4-FFF2-40B4-BE49-F238E27FC236}">
                <a16:creationId xmlns:a16="http://schemas.microsoft.com/office/drawing/2014/main" id="{4F0092CF-93E6-99DC-98A7-7D22B2B817E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86942-32DB-E496-CC1C-07F7B059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F87F2-253E-54AC-A63C-D7165504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5D72F-BE92-2738-CD78-DFD740D2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ED68E7B-1324-4679-A0C2-CCECCF4EA3E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6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luster of books">
            <a:extLst>
              <a:ext uri="{FF2B5EF4-FFF2-40B4-BE49-F238E27FC236}">
                <a16:creationId xmlns:a16="http://schemas.microsoft.com/office/drawing/2014/main" id="{02617780-C559-87A9-CB60-9A839552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32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255C0B-A9EB-E1A6-4629-9A1C3DD7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Synthesizing Literature with NotebookLM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BC356E-DB25-B345-4E25-423118891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5166367"/>
            <a:ext cx="4160233" cy="8509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From Paper Collection to Meaningful Insights</a:t>
            </a:r>
          </a:p>
        </p:txBody>
      </p:sp>
    </p:spTree>
    <p:extLst>
      <p:ext uri="{BB962C8B-B14F-4D97-AF65-F5344CB8AC3E}">
        <p14:creationId xmlns:p14="http://schemas.microsoft.com/office/powerpoint/2010/main" val="2368626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907B30-542E-2817-8EB1-23151079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NotebookLM?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212C44-89EA-0814-55AF-DF46F91DA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AI lab assistant for your notes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Upload</a:t>
            </a:r>
            <a:r>
              <a:rPr lang="en-US" dirty="0"/>
              <a:t> PDFs, Google Docs, or text files</a:t>
            </a:r>
          </a:p>
          <a:p>
            <a:pPr lvl="1"/>
            <a:r>
              <a:rPr lang="en-US" dirty="0"/>
              <a:t>Auto-generates </a:t>
            </a:r>
            <a:r>
              <a:rPr lang="en-US" dirty="0">
                <a:solidFill>
                  <a:srgbClr val="FF0000"/>
                </a:solidFill>
              </a:rPr>
              <a:t>summaries</a:t>
            </a:r>
            <a:r>
              <a:rPr lang="en-US" dirty="0"/>
              <a:t> and key points</a:t>
            </a:r>
          </a:p>
          <a:p>
            <a:pPr lvl="1"/>
            <a:r>
              <a:rPr lang="en-US" dirty="0"/>
              <a:t>Ask </a:t>
            </a:r>
            <a:r>
              <a:rPr lang="en-US" dirty="0">
                <a:solidFill>
                  <a:srgbClr val="FF0000"/>
                </a:solidFill>
              </a:rPr>
              <a:t>questions</a:t>
            </a:r>
            <a:r>
              <a:rPr lang="en-US" dirty="0"/>
              <a:t> about your documents in natural language</a:t>
            </a:r>
          </a:p>
          <a:p>
            <a:pPr lvl="1"/>
            <a:r>
              <a:rPr lang="en-US" dirty="0"/>
              <a:t>Create smart, searchable </a:t>
            </a:r>
            <a:r>
              <a:rPr lang="en-US" dirty="0">
                <a:solidFill>
                  <a:srgbClr val="FF0000"/>
                </a:solidFill>
              </a:rPr>
              <a:t>notes</a:t>
            </a:r>
          </a:p>
          <a:p>
            <a:pPr lvl="1"/>
            <a:r>
              <a:rPr lang="en-US" dirty="0"/>
              <a:t>Ideal for </a:t>
            </a:r>
            <a:r>
              <a:rPr lang="en-US" dirty="0">
                <a:solidFill>
                  <a:srgbClr val="FF0000"/>
                </a:solidFill>
              </a:rPr>
              <a:t>literature reviews </a:t>
            </a:r>
            <a:r>
              <a:rPr lang="en-US" dirty="0"/>
              <a:t>and draft writing</a:t>
            </a:r>
          </a:p>
          <a:p>
            <a:r>
              <a:rPr lang="en-US" dirty="0"/>
              <a:t>Example use case:</a:t>
            </a:r>
          </a:p>
          <a:p>
            <a:pPr lvl="1"/>
            <a:r>
              <a:rPr lang="en-US" dirty="0"/>
              <a:t>Upload </a:t>
            </a:r>
            <a:r>
              <a:rPr lang="en-US" dirty="0">
                <a:solidFill>
                  <a:srgbClr val="FF0000"/>
                </a:solidFill>
              </a:rPr>
              <a:t>5 related </a:t>
            </a:r>
            <a:r>
              <a:rPr lang="en-US" dirty="0"/>
              <a:t>papers</a:t>
            </a:r>
          </a:p>
          <a:p>
            <a:pPr lvl="1"/>
            <a:r>
              <a:rPr lang="en-US" dirty="0"/>
              <a:t>Ask for common themes, definitions, contradictions.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1433C-E8FC-1E78-69EE-C6600025F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7F694-FC7F-CC60-3454-6145AC20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FDC6A-BB3D-AF21-7AAC-9235D9B8E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1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B6CD-263C-747D-F764-974D2CBF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NotebookLM?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BFFDC-DA4C-04A3-42A0-08F2B065D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notes across documents</a:t>
            </a:r>
          </a:p>
          <a:p>
            <a:r>
              <a:rPr lang="en-US" dirty="0"/>
              <a:t>Quickly identify recurring themes and terminology</a:t>
            </a:r>
          </a:p>
          <a:p>
            <a:r>
              <a:rPr lang="en-US" dirty="0"/>
              <a:t>Track quotes and reference</a:t>
            </a:r>
          </a:p>
          <a:p>
            <a:r>
              <a:rPr lang="en-US" dirty="0"/>
              <a:t>Aids in writing </a:t>
            </a:r>
            <a:r>
              <a:rPr lang="en-US" dirty="0">
                <a:solidFill>
                  <a:srgbClr val="FF0000"/>
                </a:solidFill>
              </a:rPr>
              <a:t>introductions</a:t>
            </a:r>
            <a:r>
              <a:rPr lang="en-US" dirty="0"/>
              <a:t> and related work sections</a:t>
            </a:r>
          </a:p>
          <a:p>
            <a:r>
              <a:rPr lang="en-US" dirty="0"/>
              <a:t>Increases you writing efficiency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3C647-5D65-7E73-4A94-CCD9A9154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20625-95EA-DB86-425C-803CF084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88892-279A-3F56-E651-13BF58F9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5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276B-8540-8A41-47C2-6FA4CEB4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Turn: Build Your Research Notebook (10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D5AC-3069-5E1B-04D1-95A656A5A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Visit </a:t>
            </a:r>
            <a:r>
              <a:rPr lang="en-US" dirty="0">
                <a:hlinkClick r:id="rId2"/>
              </a:rPr>
              <a:t>https://notebooklm.google/</a:t>
            </a:r>
            <a:r>
              <a:rPr lang="en-US" dirty="0"/>
              <a:t> and sign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Upload:</a:t>
            </a:r>
          </a:p>
          <a:p>
            <a:pPr lvl="1"/>
            <a:r>
              <a:rPr lang="en-US" dirty="0"/>
              <a:t>PDFs of papers found in Session 2</a:t>
            </a:r>
          </a:p>
          <a:p>
            <a:pPr lvl="1"/>
            <a:r>
              <a:rPr lang="en-US" dirty="0"/>
              <a:t>Your own notes from ChatGPT or Elicit (Optional)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summarizing a group of papers or exploring themes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prompt list (next slide!) to ask questions or generate summaries</a:t>
            </a:r>
          </a:p>
          <a:p>
            <a:pPr marL="0" indent="0">
              <a:buNone/>
            </a:pPr>
            <a:r>
              <a:rPr lang="en-US" b="1" dirty="0"/>
              <a:t>Expert Tip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Experiment with </a:t>
            </a:r>
            <a:r>
              <a:rPr lang="en-US" i="1" dirty="0">
                <a:solidFill>
                  <a:srgbClr val="FF0000"/>
                </a:solidFill>
              </a:rPr>
              <a:t>multi-document</a:t>
            </a:r>
            <a:r>
              <a:rPr lang="en-US" i="1" dirty="0"/>
              <a:t> queries/questions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6C3BE-0B9B-59EB-4805-0DC600FD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D5E7E-4AB6-C1C2-5DF7-8F25CD7D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7FB4C-AF1D-CC76-59FD-3FF6FC81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3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8FE4-E85A-3035-AC29-058E4E41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List for Summarizing &amp; Note-Taking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B09542-B692-002E-F03F-45B7286F1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🧠 </a:t>
            </a:r>
            <a:r>
              <a:rPr lang="en-US" b="1" dirty="0"/>
              <a:t>Understanding the Literature</a:t>
            </a:r>
          </a:p>
          <a:p>
            <a:pPr lvl="1"/>
            <a:r>
              <a:rPr lang="en-US" dirty="0"/>
              <a:t>“Summarize the main argument of this paper.”</a:t>
            </a:r>
          </a:p>
          <a:p>
            <a:pPr lvl="1"/>
            <a:r>
              <a:rPr lang="en-US" dirty="0"/>
              <a:t>“What are the shared findings across these documents?”</a:t>
            </a:r>
          </a:p>
          <a:p>
            <a:pPr lvl="1"/>
            <a:r>
              <a:rPr lang="en-US" dirty="0"/>
              <a:t>“What are the key methods used in these studies?”</a:t>
            </a:r>
          </a:p>
          <a:p>
            <a:pPr lvl="1"/>
            <a:r>
              <a:rPr lang="en-US" dirty="0"/>
              <a:t>“List the datasets or populations used in each study.”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C5694E-E7CB-ACED-0BD4-FDE46C7C0C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📊 </a:t>
            </a:r>
            <a:r>
              <a:rPr lang="en-US" b="1" dirty="0"/>
              <a:t>Thematic Exploration</a:t>
            </a:r>
          </a:p>
          <a:p>
            <a:pPr lvl="1"/>
            <a:r>
              <a:rPr lang="en-US" dirty="0"/>
              <a:t>“What are the most discussed challenges in these papers?”</a:t>
            </a:r>
          </a:p>
          <a:p>
            <a:pPr lvl="1"/>
            <a:r>
              <a:rPr lang="en-US" dirty="0"/>
              <a:t>“Compare the perspectives of [Author A] and [Author B].”</a:t>
            </a:r>
          </a:p>
          <a:p>
            <a:pPr lvl="1"/>
            <a:r>
              <a:rPr lang="en-US" dirty="0"/>
              <a:t>“What terms or phrases are commonly repeated across the documents?”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33E31-AD5B-6670-2830-6F2FD5627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1F1E9-3381-59C0-DF70-0F833700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4DA69-E330-438A-8551-666B5F17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99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49AB9-95CF-4429-7550-F0D6EC08E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A58C-D2C1-2653-4E6C-55B29336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Prompt List for Summarizing &amp; Note-Taking (Cont’d)</a:t>
            </a:r>
          </a:p>
        </p:txBody>
      </p:sp>
      <p:pic>
        <p:nvPicPr>
          <p:cNvPr id="11" name="Content Placeholder 10" descr="Row of seated people, some writing notes in book on lap">
            <a:extLst>
              <a:ext uri="{FF2B5EF4-FFF2-40B4-BE49-F238E27FC236}">
                <a16:creationId xmlns:a16="http://schemas.microsoft.com/office/drawing/2014/main" id="{9A99E09C-5490-ECCE-1E9A-C31C5B63CC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2" r="1" b="9154"/>
          <a:stretch/>
        </p:blipFill>
        <p:spPr>
          <a:xfrm>
            <a:off x="838200" y="1825625"/>
            <a:ext cx="5181600" cy="4351338"/>
          </a:xfr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2F116-3069-54B2-4535-6EEFFC76E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📝 </a:t>
            </a:r>
            <a:r>
              <a:rPr lang="en-US" b="1" dirty="0"/>
              <a:t>Writing Help</a:t>
            </a:r>
          </a:p>
          <a:p>
            <a:pPr lvl="1"/>
            <a:r>
              <a:rPr lang="en-US" sz="2800"/>
              <a:t>“Draft a paragraph introducing the topic based on these papers.”</a:t>
            </a:r>
          </a:p>
          <a:p>
            <a:pPr lvl="1"/>
            <a:r>
              <a:rPr lang="en-US" sz="2800"/>
              <a:t>“Create a bullet-point outline of a literature review using these notes.”</a:t>
            </a:r>
          </a:p>
          <a:p>
            <a:pPr lvl="1"/>
            <a:r>
              <a:rPr lang="en-US" sz="2800"/>
              <a:t>“Which quotes or facts can support a section on ‘future directions’?”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ECA6-0607-F0FA-3B2F-51207683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D7754-660B-7F29-FFBB-3749E766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46B86-DD05-25AA-2B9C-2D5A67E0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ED68E7B-1324-4679-A0C2-CCECCF4EA3E6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F3EC-A3B5-9F7C-6EA5-68E13522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7147-012E-BCB1-66EC-FF10668B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Total duration: ~2 hours</a:t>
            </a:r>
          </a:p>
          <a:p>
            <a:pPr lvl="1"/>
            <a:r>
              <a:rPr lang="en-US" dirty="0"/>
              <a:t>Short 10-minute break after Session 2</a:t>
            </a:r>
          </a:p>
          <a:p>
            <a:r>
              <a:rPr lang="en-US" dirty="0"/>
              <a:t>Participation</a:t>
            </a:r>
          </a:p>
          <a:p>
            <a:pPr lvl="1"/>
            <a:r>
              <a:rPr lang="en-US" dirty="0"/>
              <a:t>Mostly hands-on</a:t>
            </a:r>
          </a:p>
          <a:p>
            <a:pPr lvl="1"/>
            <a:r>
              <a:rPr lang="en-US" dirty="0"/>
              <a:t>Ask questions at any point</a:t>
            </a:r>
          </a:p>
          <a:p>
            <a:pPr lvl="1"/>
            <a:r>
              <a:rPr lang="en-US" dirty="0"/>
              <a:t>Group discussion and sharing encouraged during activities. </a:t>
            </a:r>
          </a:p>
          <a:p>
            <a:r>
              <a:rPr lang="en-US" dirty="0"/>
              <a:t>Tools you’ll use today</a:t>
            </a:r>
          </a:p>
          <a:p>
            <a:pPr lvl="1"/>
            <a:r>
              <a:rPr lang="en-US" dirty="0"/>
              <a:t>ChatGPT – for brainstorming and writing</a:t>
            </a:r>
          </a:p>
          <a:p>
            <a:pPr lvl="1"/>
            <a:r>
              <a:rPr lang="en-US" dirty="0"/>
              <a:t>Elicit &amp; ResearchRabbit – for literature search and discovery</a:t>
            </a:r>
          </a:p>
          <a:p>
            <a:pPr lvl="1"/>
            <a:r>
              <a:rPr lang="en-US" dirty="0"/>
              <a:t>Google Colab – for AI-assisted data analysis</a:t>
            </a:r>
          </a:p>
          <a:p>
            <a:pPr lvl="1"/>
            <a:r>
              <a:rPr lang="en-US" dirty="0"/>
              <a:t>NotebookLM – for organizing and summarizing research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97EEE-BFA3-EA21-2060-700D2261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2FCAA-E1AE-7B77-D94C-25440C87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2AB5E-ADFF-4CA2-3D21-1EE5A4B8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61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19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39000" pressure="1"/>
                    </a14:imgEffect>
                    <a14:imgEffect>
                      <a14:sharpenSoften amount="12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D716844-A280-9BC0-0112-6C15AAF1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Did NotebookLM Work for You?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F7A96D-AC41-E94D-398D-81801B085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Did you find the AI summaries accurate and helpful?</a:t>
            </a:r>
          </a:p>
          <a:p>
            <a:r>
              <a:rPr lang="en-US" dirty="0"/>
              <a:t>How did NotebookLM handle multiple papers at once?</a:t>
            </a:r>
          </a:p>
          <a:p>
            <a:r>
              <a:rPr lang="en-US" dirty="0"/>
              <a:t>Would you use it for writing your related work section or proposal?</a:t>
            </a:r>
          </a:p>
          <a:p>
            <a:r>
              <a:rPr lang="en-US" dirty="0"/>
              <a:t>What features would you like to see improved?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24C95-584D-33B0-B826-BFB328B3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181DF-4DA9-78F9-4C56-E15BBBBF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54E73-9C71-99F2-B85E-2A3731D2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ED68E7B-1324-4679-A0C2-CCECCF4EA3E6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2050" name="Picture 2" descr="QRCode for Session 3: Organizing Research with NotebookLM">
            <a:extLst>
              <a:ext uri="{FF2B5EF4-FFF2-40B4-BE49-F238E27FC236}">
                <a16:creationId xmlns:a16="http://schemas.microsoft.com/office/drawing/2014/main" id="{3CFB7F0D-E453-F585-3A9C-D5A99B61339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844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0FEC41-3534-D76F-62BB-5548BF8C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Visualizing Data with Google Colab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EE297F-449C-472E-4F5B-6FFC8B9D9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Using AI-Assisted Python Notebooks for Data Analysis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BFBC2-D793-5205-71EB-CB80665F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958D4-21DD-884B-B166-D9C542C0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CE563-34D9-D0A3-147A-48492E02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70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BE1BD58-7526-4BF4-F5A7-5914C1BE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 Colab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728B45-6F63-9B8E-3F51-8F42C231F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Cloud-based</a:t>
            </a:r>
            <a:r>
              <a:rPr lang="en-US" dirty="0"/>
              <a:t> Access to Jupyter Notebook </a:t>
            </a:r>
          </a:p>
          <a:p>
            <a:pPr lvl="1"/>
            <a:r>
              <a:rPr lang="en-US" dirty="0"/>
              <a:t>All you need is a web browser</a:t>
            </a:r>
          </a:p>
          <a:p>
            <a:r>
              <a:rPr lang="en-US" dirty="0"/>
              <a:t>Free Access to </a:t>
            </a:r>
            <a:r>
              <a:rPr lang="en-US" dirty="0">
                <a:solidFill>
                  <a:srgbClr val="FF0000"/>
                </a:solidFill>
              </a:rPr>
              <a:t>GPUs</a:t>
            </a:r>
          </a:p>
          <a:p>
            <a:r>
              <a:rPr lang="en-US" dirty="0">
                <a:solidFill>
                  <a:srgbClr val="FF0000"/>
                </a:solidFill>
              </a:rPr>
              <a:t>Collaborative</a:t>
            </a:r>
            <a:r>
              <a:rPr lang="en-US" dirty="0"/>
              <a:t> Environment</a:t>
            </a:r>
          </a:p>
          <a:p>
            <a:pPr lvl="1"/>
            <a:r>
              <a:rPr lang="en-US" dirty="0"/>
              <a:t>You can easily share your work with other</a:t>
            </a:r>
          </a:p>
          <a:p>
            <a:r>
              <a:rPr lang="en-US" dirty="0"/>
              <a:t>With AI-Assistance you can </a:t>
            </a:r>
            <a:r>
              <a:rPr lang="en-US" dirty="0">
                <a:solidFill>
                  <a:srgbClr val="FF0000"/>
                </a:solidFill>
              </a:rPr>
              <a:t>write code </a:t>
            </a:r>
            <a:r>
              <a:rPr lang="en-US" dirty="0"/>
              <a:t>that: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Plot the data</a:t>
            </a:r>
          </a:p>
          <a:p>
            <a:pPr lvl="1"/>
            <a:r>
              <a:rPr lang="en-US" dirty="0"/>
              <a:t>Perform statistical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42980-2960-6045-7671-0D3A5B75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D809A-BEED-3723-5E6C-E3A17D3B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07AB7-DD75-8F30-CF20-1E308FBB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7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5EE2-8540-95C6-0D6D-A1295233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Colab for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D1698-F8EA-3796-F598-700DC202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 will use it for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Loading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Getting Summary Statistics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Visualize Categorical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Visualize Numerical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next few slides provides example prompts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492E5-78C0-DE00-6205-5CD1B23F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88CFD-6616-DD27-0BCF-449A0B3B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9CFAE-5B7A-6F2C-2405-EE7887FB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25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7C60-5C23-123A-A31C-8510756D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92D1E1-4269-D7B9-B067-196DBC94A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7432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Prompt:</a:t>
            </a:r>
          </a:p>
          <a:p>
            <a:pPr marL="0" indent="0" algn="ctr">
              <a:buNone/>
            </a:pPr>
            <a:r>
              <a:rPr lang="en-US" i="1" dirty="0"/>
              <a:t>Upload the CSV file into a pandas </a:t>
            </a:r>
            <a:r>
              <a:rPr lang="en-US" i="1" dirty="0" err="1"/>
              <a:t>DataFrame</a:t>
            </a:r>
            <a:endParaRPr lang="en-US" i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38263D-F166-A3C2-87EE-4CFDC0C131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03320" y="1366627"/>
            <a:ext cx="7650480" cy="481033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6ABA2-F83C-0077-E5F3-0901EAA5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3D113-8F4C-CC75-E28F-7CBA02F1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ECAEB-A2AB-3013-582A-1D9F2F7A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85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49A1-E3B1-432C-122E-B01E6DA3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Summary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0ABE-A2EF-761A-E779-1427310A01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Prompt:</a:t>
            </a:r>
          </a:p>
          <a:p>
            <a:pPr marL="457200" lvl="1" indent="0">
              <a:buNone/>
            </a:pPr>
            <a:r>
              <a:rPr lang="en-US" i="1" dirty="0"/>
              <a:t>“Show the first five rows of the dataset.: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i="1" dirty="0"/>
              <a:t>“Display summary statistics for the numerical columns.”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i="1" dirty="0"/>
              <a:t>“Check for missing values in the dataset.”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16E25E-62BA-D7E6-74C1-1DB8589454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309520"/>
            <a:ext cx="5451910" cy="538354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50A47-B4BF-04B9-C1D2-A3643576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37996-DCCC-4FB6-4A81-C94AE8BA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E2C4D-EFB6-3065-222F-71EA0B0D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52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8D84-A657-885C-60EE-236A38B2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ED53A-E2D3-1E4C-4BAA-5AB65AFDFA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Plot a bar chart showing the number of students in each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grade_category</a:t>
            </a:r>
            <a:r>
              <a:rPr lang="en-US" dirty="0"/>
              <a:t>.</a:t>
            </a:r>
          </a:p>
          <a:p>
            <a:r>
              <a:rPr lang="en-US" dirty="0"/>
              <a:t>Create a donut chart to visualize the distribution of students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gender</a:t>
            </a:r>
            <a:r>
              <a:rPr lang="en-US" dirty="0"/>
              <a:t>.</a:t>
            </a:r>
          </a:p>
          <a:p>
            <a:r>
              <a:rPr lang="en-US" dirty="0"/>
              <a:t>Create a horizontal bar plot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grade_category</a:t>
            </a:r>
            <a:r>
              <a:rPr lang="en-US" dirty="0"/>
              <a:t>, with each bar broken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gender</a:t>
            </a:r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1939C-D8DC-7F70-930F-6645BA5E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13343-C04A-3A19-236B-C542E8A6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0CA4C-4C68-6D71-C903-EA289041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0FE783-A76C-18FB-21A9-933DE61E398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25625"/>
            <a:ext cx="5535706" cy="412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15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984A-10EC-A065-F0CA-69355D94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Numerical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A9EBF-99CC-0F09-43C6-96AEF91237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Generate a scatter plot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attendance_rate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vs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examine correlation.</a:t>
            </a:r>
          </a:p>
          <a:p>
            <a:r>
              <a:rPr lang="en-US" dirty="0"/>
              <a:t>Create a density plot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analyze overall grade distribution.</a:t>
            </a:r>
          </a:p>
          <a:p>
            <a:r>
              <a:rPr lang="en-US" dirty="0"/>
              <a:t>Plot a box plot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study_hours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across different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grade_category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values.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DB8F1-220A-FD96-0031-77885B53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D2621-13DD-80A9-ED70-28D2A92F2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1B953-FAFB-5F68-74BE-4590693B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84DBC6-A28D-56C9-7FE4-C8A2A04722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31" y="1921030"/>
            <a:ext cx="5138938" cy="41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43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897638C-1298-A8F2-A55C-074CDB75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Turn: Analyze the students'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156967-8D4D-21FC-2FA3-9DF91983A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Download the CSV file from the </a:t>
            </a:r>
            <a:r>
              <a:rPr lang="en-US" dirty="0">
                <a:hlinkClick r:id="rId2"/>
              </a:rPr>
              <a:t>GitHub repository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hlinkClick r:id="rId3"/>
              </a:rPr>
              <a:t>Colab</a:t>
            </a:r>
            <a:r>
              <a:rPr lang="en-US" dirty="0"/>
              <a:t> and load the data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the AI prompt to generate code for making one useful plot.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Ask follow-up questions to modify the plot.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51CCE-C3B7-8BEB-25B7-22B9D6C2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08C10-FE05-8429-5A85-81B852C8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A3345-538B-AE1D-8A2F-50DF735C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D818-7DDB-A418-0665-EC50043D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or AI-generated code?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9B4D3-CFC1-E14C-17F3-390975738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60" y="2719546"/>
            <a:ext cx="5181600" cy="256349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Which do you find easier for generating graphs: Excel or AI-generated code in Colab?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8D8DD-CB1A-9BD3-9496-450DAA81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30C30-0F1E-1B6D-B117-F6A773B0F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88E1A-E7FE-6D24-6516-04DFA730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 descr="QRCode for Session 4: Exploring and Visualizing Data with Google Colab">
            <a:extLst>
              <a:ext uri="{FF2B5EF4-FFF2-40B4-BE49-F238E27FC236}">
                <a16:creationId xmlns:a16="http://schemas.microsoft.com/office/drawing/2014/main" id="{1BADB23E-EC7F-CF04-6EB6-B32689391B8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02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A833F5-52F9-8E76-7035-B79D6E9B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session is interactive—be ready to explore and experiment!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B821B-A289-0155-ACB1-378DEF36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7BA0-B19F-8513-50ED-03492F76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764E-EFAC-7C3A-9580-B1069E74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4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38CF2E-6CB9-16E8-49BB-F2D108FE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29C9F1-C553-7913-3A39-D0C4A0199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2317A-3381-CDB3-3827-F510DD36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8F194-DE28-7020-6AFA-EE5EE6C4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EBC46-F77A-7155-7296-BE28A982A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64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go.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3509" y="2255120"/>
            <a:ext cx="596161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Join at:</a:t>
            </a:r>
          </a:p>
          <a:p>
            <a:endParaRPr lang="en-US" sz="3600" dirty="0"/>
          </a:p>
          <a:p>
            <a:r>
              <a:rPr lang="en-US" sz="3200" dirty="0">
                <a:hlinkClick r:id="rId3"/>
              </a:rPr>
              <a:t>https://forms.office.com/r/pZS5rf6X7Z?origin=lprLink</a:t>
            </a:r>
            <a:r>
              <a:rPr lang="en-US" sz="3200" dirty="0"/>
              <a:t> </a:t>
            </a:r>
            <a:endParaRPr lang="en-US" sz="3600" dirty="0"/>
          </a:p>
          <a:p>
            <a:r>
              <a:rPr lang="en-US" sz="3600" dirty="0"/>
              <a:t> </a:t>
            </a:r>
          </a:p>
        </p:txBody>
      </p:sp>
      <p:pic>
        <p:nvPicPr>
          <p:cNvPr id="3074" name="Picture 2" descr="QRCode for End of Workshop Review">
            <a:extLst>
              <a:ext uri="{FF2B5EF4-FFF2-40B4-BE49-F238E27FC236}">
                <a16:creationId xmlns:a16="http://schemas.microsoft.com/office/drawing/2014/main" id="{A43F7330-93BB-666D-BB9E-AF7AE11FD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491" y="178435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64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21180" y="4881633"/>
            <a:ext cx="9923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https://www.linkedin.com/in/duhai-alshukaili/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3583" y="2665298"/>
            <a:ext cx="7771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https://github.com/duhai-alshukaili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91054" l="6628" r="94070">
                        <a14:foregroundMark x1="6860" y1="79657" x2="6860" y2="79657"/>
                        <a14:foregroundMark x1="9535" y1="69975" x2="9535" y2="69975"/>
                        <a14:foregroundMark x1="14767" y1="70466" x2="14767" y2="70466"/>
                        <a14:foregroundMark x1="18721" y1="84926" x2="18721" y2="84926"/>
                        <a14:foregroundMark x1="16163" y1="91299" x2="16163" y2="91299"/>
                        <a14:foregroundMark x1="25814" y1="82966" x2="25814" y2="82966"/>
                        <a14:foregroundMark x1="26395" y1="72426" x2="26395" y2="72426"/>
                        <a14:foregroundMark x1="36977" y1="77696" x2="36977" y2="77696"/>
                        <a14:foregroundMark x1="35930" y1="85539" x2="35930" y2="85539"/>
                        <a14:foregroundMark x1="46628" y1="81618" x2="46628" y2="81618"/>
                        <a14:foregroundMark x1="54535" y1="80270" x2="54535" y2="80270"/>
                        <a14:foregroundMark x1="66977" y1="82966" x2="66977" y2="82966"/>
                        <a14:foregroundMark x1="70930" y1="89706" x2="70930" y2="89706"/>
                        <a14:foregroundMark x1="83488" y1="82721" x2="83488" y2="82721"/>
                        <a14:foregroundMark x1="82791" y1="76593" x2="82791" y2="76593"/>
                        <a14:foregroundMark x1="92442" y1="78064" x2="92442" y2="78064"/>
                        <a14:foregroundMark x1="94070" y1="84926" x2="94070" y2="84926"/>
                        <a14:foregroundMark x1="76977" y1="80760" x2="76977" y2="80760"/>
                        <a14:foregroundMark x1="59884" y1="76348" x2="59884" y2="76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060">
            <a:off x="8863929" y="1635078"/>
            <a:ext cx="1298489" cy="1232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5203">
            <a:off x="1042762" y="4194826"/>
            <a:ext cx="1081164" cy="10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14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7CFE4-9F0E-4C34-9CA1-06966FFA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AC03B-8C83-4E8B-BB21-65A95BCD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ECDEC-CD1D-4044-9822-DC089397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dirty="0" smtClean="0"/>
              <a:t>43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8093D-81D5-4C2A-BC25-834396510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086" y1="49337" x2="44086" y2="49337"/>
                        <a14:foregroundMark x1="35269" y1="44562" x2="35269" y2="44562"/>
                        <a14:foregroundMark x1="38495" y1="51194" x2="38495" y2="51194"/>
                        <a14:foregroundMark x1="35699" y1="53846" x2="35699" y2="5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34836">
            <a:off x="10167805" y="5051773"/>
            <a:ext cx="2178582" cy="17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3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3089A6-778A-B2BF-788C-C229E9CA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9E44B9-7010-E3C7-E364-0C6214186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landscape of Generative AI tools in academia</a:t>
            </a:r>
          </a:p>
          <a:p>
            <a:r>
              <a:rPr lang="en-US" dirty="0"/>
              <a:t>Learn how to use AI to spark research ideas and build frameworks</a:t>
            </a:r>
          </a:p>
          <a:p>
            <a:r>
              <a:rPr lang="en-US" dirty="0"/>
              <a:t>Discover how AI can streamline literature review and citation management</a:t>
            </a:r>
          </a:p>
          <a:p>
            <a:r>
              <a:rPr lang="en-US" dirty="0"/>
              <a:t>Improve research writing with AI-driven drafting and revision</a:t>
            </a:r>
          </a:p>
          <a:p>
            <a:r>
              <a:rPr lang="en-US" dirty="0"/>
              <a:t>Use AI tools for data analysis and presentation</a:t>
            </a:r>
          </a:p>
          <a:p>
            <a:r>
              <a:rPr lang="en-US" dirty="0"/>
              <a:t>Create concise research summaries with AI assistance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FC9E3-3606-9918-266A-742FBBE5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13750-6224-0362-4661-9F3EBE4C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210EC-3056-D706-0733-144BB3A0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5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63BD-89D5-CC33-9D91-C26DFE4A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Generative AI?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A26666-F6CB-8729-362B-E17847F79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66900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Generates research questions, hypotheses, and paper drafts</a:t>
            </a:r>
          </a:p>
          <a:p>
            <a:r>
              <a:rPr lang="en-US" dirty="0"/>
              <a:t>Summarizes large volumes of academic content</a:t>
            </a:r>
          </a:p>
          <a:p>
            <a:r>
              <a:rPr lang="en-US" dirty="0"/>
              <a:t>Assists in analyzing and interpreting data</a:t>
            </a:r>
          </a:p>
          <a:p>
            <a:r>
              <a:rPr lang="en-US" dirty="0"/>
              <a:t>Supports literature review and citation management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984B1-7F08-38EF-A23C-F5F32144E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75071-1FE7-AB6D-EF9F-001CBD0E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E867D-BA7F-A706-CE06-8EA74FD8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5B283-76DD-E544-80DE-F9B3BE0DAD07}"/>
              </a:ext>
            </a:extLst>
          </p:cNvPr>
          <p:cNvSpPr txBox="1"/>
          <p:nvPr/>
        </p:nvSpPr>
        <p:spPr>
          <a:xfrm>
            <a:off x="838200" y="2158427"/>
            <a:ext cx="5032249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Generative AI refers to artificial intelligence systems capable of creating new content—such as text, images, code, or even research summaries—based on the data they’ve been trained on.</a:t>
            </a:r>
          </a:p>
        </p:txBody>
      </p:sp>
    </p:spTree>
    <p:extLst>
      <p:ext uri="{BB962C8B-B14F-4D97-AF65-F5344CB8AC3E}">
        <p14:creationId xmlns:p14="http://schemas.microsoft.com/office/powerpoint/2010/main" val="226705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364A85-99BB-8F9E-681E-9D3BC723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AI: Under the Hood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8A86B-9D08-15F1-8FB1-5F65B50F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9141F-8FEB-75E1-7802-83D98B85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8CE8E-E0E3-C7DD-A08F-A54A2CB8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7AD867-F1D8-B2B7-636B-6586F624410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8173155"/>
              </p:ext>
            </p:extLst>
          </p:nvPr>
        </p:nvGraphicFramePr>
        <p:xfrm>
          <a:off x="6802244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322EBF-EE44-FDFE-A9A9-02155B789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1" dirty="0"/>
              <a:t>Mathematical function over some set of vocabulary</a:t>
            </a:r>
          </a:p>
          <a:p>
            <a:pPr marL="0" indent="0">
              <a:lnSpc>
                <a:spcPct val="114999"/>
              </a:lnSpc>
              <a:buNone/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What follows </a:t>
            </a:r>
            <a:r>
              <a:rPr lang="en-US" sz="1600" b="1" dirty="0"/>
              <a:t>"I am …."</a:t>
            </a:r>
            <a:r>
              <a:rPr lang="en-US" sz="1600" dirty="0"/>
              <a:t>?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Vocabulary = all words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Can sample predicted word repeatedly to generate the next text.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9E02B-2410-3A48-E1A6-689FEAC75F4F}"/>
              </a:ext>
            </a:extLst>
          </p:cNvPr>
          <p:cNvSpPr txBox="1"/>
          <p:nvPr/>
        </p:nvSpPr>
        <p:spPr>
          <a:xfrm>
            <a:off x="2575932" y="4627755"/>
            <a:ext cx="724829" cy="369332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GPT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67111-2F35-A578-0151-157D6F574308}"/>
              </a:ext>
            </a:extLst>
          </p:cNvPr>
          <p:cNvSpPr txBox="1"/>
          <p:nvPr/>
        </p:nvSpPr>
        <p:spPr>
          <a:xfrm>
            <a:off x="1324208" y="4627755"/>
            <a:ext cx="724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 am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87A89-40EE-BB7A-EE05-B68AF2BB2D10}"/>
              </a:ext>
            </a:extLst>
          </p:cNvPr>
          <p:cNvSpPr txBox="1"/>
          <p:nvPr/>
        </p:nvSpPr>
        <p:spPr>
          <a:xfrm>
            <a:off x="3824869" y="4627755"/>
            <a:ext cx="158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 am  </a:t>
            </a:r>
            <a:r>
              <a:rPr lang="en-US" sz="1800" b="1" dirty="0">
                <a:solidFill>
                  <a:srgbClr val="FF0000"/>
                </a:solidFill>
              </a:rPr>
              <a:t>happy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D56B6-6C1E-15B9-3A71-C5B8E97675BA}"/>
              </a:ext>
            </a:extLst>
          </p:cNvPr>
          <p:cNvSpPr txBox="1"/>
          <p:nvPr/>
        </p:nvSpPr>
        <p:spPr>
          <a:xfrm>
            <a:off x="465565" y="5402359"/>
            <a:ext cx="1583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 am  happy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1704AC-2BC2-1CCE-CE3E-8A102F39AF9B}"/>
              </a:ext>
            </a:extLst>
          </p:cNvPr>
          <p:cNvSpPr txBox="1"/>
          <p:nvPr/>
        </p:nvSpPr>
        <p:spPr>
          <a:xfrm>
            <a:off x="2575932" y="5402359"/>
            <a:ext cx="724829" cy="369332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GPT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CDA14-95EA-294E-2C40-F751C4BD36F1}"/>
              </a:ext>
            </a:extLst>
          </p:cNvPr>
          <p:cNvSpPr txBox="1"/>
          <p:nvPr/>
        </p:nvSpPr>
        <p:spPr>
          <a:xfrm>
            <a:off x="3824868" y="5402359"/>
            <a:ext cx="2977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 am  happy </a:t>
            </a:r>
            <a:r>
              <a:rPr lang="en-US" sz="1800" b="1" dirty="0">
                <a:solidFill>
                  <a:srgbClr val="FF0000"/>
                </a:solidFill>
              </a:rPr>
              <a:t>because</a:t>
            </a:r>
            <a:r>
              <a:rPr lang="en-US" sz="1800" b="1" dirty="0"/>
              <a:t> 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D2E1EE-853B-442E-6482-5A1DDD9D85C9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049037" y="4812421"/>
            <a:ext cx="526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20558C-B12F-86C8-55E8-B31C8E36501B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3300761" y="4812421"/>
            <a:ext cx="524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735AAB-F2D3-B0C5-7C18-987BFB589E3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049037" y="5587025"/>
            <a:ext cx="526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EC55D-9D9D-1081-8966-D3F26AB70C35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00761" y="5587025"/>
            <a:ext cx="524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86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2B6B-7C59-1EE2-426D-5A4A2E6D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It’s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0D885-01F7-BB48-6167-F9C5E8E52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dirty="0">
                <a:solidFill>
                  <a:srgbClr val="FF0000"/>
                </a:solidFill>
              </a:rPr>
              <a:t>doesn’t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think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understand</a:t>
            </a:r>
            <a:r>
              <a:rPr lang="en-US" dirty="0"/>
              <a:t> like a human</a:t>
            </a:r>
          </a:p>
          <a:p>
            <a:pPr lvl="1"/>
            <a:r>
              <a:rPr lang="en-US" dirty="0"/>
              <a:t>You have to be in driving seat.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It </a:t>
            </a:r>
            <a:r>
              <a:rPr lang="en-US" dirty="0">
                <a:solidFill>
                  <a:srgbClr val="FF0000"/>
                </a:solidFill>
              </a:rPr>
              <a:t>doesn’t access real-time </a:t>
            </a:r>
            <a:r>
              <a:rPr lang="en-US" dirty="0"/>
              <a:t>or personal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unless explicitly provided</a:t>
            </a:r>
          </a:p>
          <a:p>
            <a:pPr lvl="1"/>
            <a:r>
              <a:rPr lang="en-US" dirty="0"/>
              <a:t>Don’t rely on it to provide real-world research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It relies entirely on </a:t>
            </a:r>
            <a:r>
              <a:rPr lang="en-US" dirty="0">
                <a:solidFill>
                  <a:srgbClr val="FF0000"/>
                </a:solidFill>
              </a:rPr>
              <a:t>learned patterns</a:t>
            </a:r>
            <a:r>
              <a:rPr lang="en-US" dirty="0"/>
              <a:t>—not facts or reasoning</a:t>
            </a:r>
          </a:p>
          <a:p>
            <a:pPr lvl="1"/>
            <a:r>
              <a:rPr lang="en-US" dirty="0"/>
              <a:t>It may spit out things it has seen before (verbatim)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BBDAC-1D18-80B0-48D9-40B10237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 24,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40428-B2FC-EBF8-941C-6CAD293D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GenAI4Research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D322F-47B8-B8D8-2445-54EBEE61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68E7B-1324-4679-A0C2-CCECCF4EA3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7C2E60E-A629-32FE-488F-2E22A81B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Transforming Research Papers into New Ideas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C1277C-1B36-E4FD-4367-81A6D95DB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Ideation and Topic Expansion Using Generative AI</a:t>
            </a:r>
          </a:p>
        </p:txBody>
      </p: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B9CFF5D7-15BC-6469-64AE-05DFC1D5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4801" y="578738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2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mic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7805</TotalTime>
  <Words>2104</Words>
  <Application>Microsoft Office PowerPoint</Application>
  <PresentationFormat>Widescreen</PresentationFormat>
  <Paragraphs>382</Paragraphs>
  <Slides>43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Comic Sans MS</vt:lpstr>
      <vt:lpstr>Courier New</vt:lpstr>
      <vt:lpstr>Publico Text</vt:lpstr>
      <vt:lpstr>Wingdings</vt:lpstr>
      <vt:lpstr>Office Theme</vt:lpstr>
      <vt:lpstr>PowerPoint Presentation</vt:lpstr>
      <vt:lpstr>Levering Generative AI for Research Writing and Analysis</vt:lpstr>
      <vt:lpstr>House Keeping</vt:lpstr>
      <vt:lpstr>Today’s session is interactive—be ready to explore and experiment!</vt:lpstr>
      <vt:lpstr>What You Will Learn Today</vt:lpstr>
      <vt:lpstr>What is Generative AI?</vt:lpstr>
      <vt:lpstr>Generative AI: Under the Hood</vt:lpstr>
      <vt:lpstr>What It’s NOT</vt:lpstr>
      <vt:lpstr>Transforming Research Papers into New Ideas</vt:lpstr>
      <vt:lpstr>4-Step AI-Powered Ideation Process</vt:lpstr>
      <vt:lpstr>Step 1: Summarize the Research Paper</vt:lpstr>
      <vt:lpstr>Step 2: Generate Research Questions</vt:lpstr>
      <vt:lpstr>Step 3: Identify Emerging Trends</vt:lpstr>
      <vt:lpstr>Step 4: Suggest Keywords for Literature Search</vt:lpstr>
      <vt:lpstr>Your Turn: AI-Powered Research Ideation (Time 15 minutes)</vt:lpstr>
      <vt:lpstr>What Did You Discover?</vt:lpstr>
      <vt:lpstr>Discovering and Organizing Research Literature with Elicit &amp; ResearchRabbit</vt:lpstr>
      <vt:lpstr>From Keywords to Literature</vt:lpstr>
      <vt:lpstr>What is Elicit?</vt:lpstr>
      <vt:lpstr>ResearchRabbit</vt:lpstr>
      <vt:lpstr>Live Demo</vt:lpstr>
      <vt:lpstr>Your Turn: Search and Discover (15 minutes) </vt:lpstr>
      <vt:lpstr>How Did it Go?</vt:lpstr>
      <vt:lpstr>Synthesizing Literature with NotebookLM</vt:lpstr>
      <vt:lpstr>What is NotebookLM?</vt:lpstr>
      <vt:lpstr>Why use NotebookLM?</vt:lpstr>
      <vt:lpstr>Your Turn: Build Your Research Notebook (10 minutes)</vt:lpstr>
      <vt:lpstr>Prompt List for Summarizing &amp; Note-Taking</vt:lpstr>
      <vt:lpstr>Prompt List for Summarizing &amp; Note-Taking (Cont’d)</vt:lpstr>
      <vt:lpstr>How Did NotebookLM Work for You?</vt:lpstr>
      <vt:lpstr>Exploring and Visualizing Data with Google Colab</vt:lpstr>
      <vt:lpstr>What is Google Colab</vt:lpstr>
      <vt:lpstr>Google Colab for Data Analysis</vt:lpstr>
      <vt:lpstr>Loading the Data</vt:lpstr>
      <vt:lpstr>Getting Summary Statistics </vt:lpstr>
      <vt:lpstr>Visualize Categorical Data</vt:lpstr>
      <vt:lpstr>Visualize Numerical Data</vt:lpstr>
      <vt:lpstr>Your Turn: Analyze the students' data</vt:lpstr>
      <vt:lpstr>Excel or AI-generated code?</vt:lpstr>
      <vt:lpstr>Things to Remember</vt:lpstr>
      <vt:lpstr>Before you go.</vt:lpstr>
      <vt:lpstr>Get In Touch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IP</dc:title>
  <dc:creator>D. Alshukaili</dc:creator>
  <cp:lastModifiedBy>Duhai Alshukaili</cp:lastModifiedBy>
  <cp:revision>506</cp:revision>
  <cp:lastPrinted>2023-10-17T02:23:35Z</cp:lastPrinted>
  <dcterms:created xsi:type="dcterms:W3CDTF">2018-09-27T19:48:16Z</dcterms:created>
  <dcterms:modified xsi:type="dcterms:W3CDTF">2025-04-24T07:16:13Z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2025-04-14T10:00:32Z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dc2b733b-a224-4576-9839-d0ca720b0032</vt:lpwstr>
  </property>
  <property fmtid="{D5CDD505-2E9C-101B-9397-08002B2CF9AE}" pid="7" name="MSIP_Label_defa4170-0d19-0005-0004-bc88714345d2_ActionId">
    <vt:lpwstr>7bb69492-62ac-4fd5-8432-c2a4a6a91e9e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